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4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4" r:id="rId18"/>
    <p:sldId id="305" r:id="rId19"/>
    <p:sldId id="306" r:id="rId20"/>
    <p:sldId id="303" r:id="rId21"/>
    <p:sldId id="307" r:id="rId22"/>
    <p:sldId id="27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 userDrawn="1">
          <p15:clr>
            <a:srgbClr val="A4A3A4"/>
          </p15:clr>
        </p15:guide>
        <p15:guide id="2" pos="3897" userDrawn="1">
          <p15:clr>
            <a:srgbClr val="A4A3A4"/>
          </p15:clr>
        </p15:guide>
        <p15:guide id="3" pos="40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94" autoAdjust="0"/>
    <p:restoredTop sz="94660"/>
  </p:normalViewPr>
  <p:slideViewPr>
    <p:cSldViewPr showGuides="1">
      <p:cViewPr varScale="1">
        <p:scale>
          <a:sx n="85" d="100"/>
          <a:sy n="85" d="100"/>
        </p:scale>
        <p:origin x="228" y="96"/>
      </p:cViewPr>
      <p:guideLst>
        <p:guide orient="horz" pos="1933"/>
        <p:guide pos="3897"/>
        <p:guide pos="40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3C8CBA-DC7A-4289-80CD-CD0157270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43C1FCD-E55A-44F9-8892-4A807A5E7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56C0511-0FDB-47C7-8B90-805CCD0E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3414D97-70E7-480F-8222-6F34BC1B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372CF26-0EA7-4A60-A210-ACE087D01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5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48D3AF-1EE6-45DF-AA11-D7AB75E7E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377B6A6-4D61-42B4-A7F9-D6501E284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4B2191B-759C-4D44-89F7-EC08A4E84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4AB8909-870D-4FAC-933E-F49BA52FF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D1DB187-B7BC-47EF-81B4-86880DDC1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315EB44-D8A8-42A2-87B4-E776B77D9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651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C27E39-7F3D-4E7F-9668-EF9507FA4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FCA81D4-0BCB-42ED-AC7A-E45FD3460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CCE0F1C-109C-4EA2-A65F-E09C6E55A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15594AD-D178-48AF-8C58-D05C74CDF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510DED-63B7-48D8-9E06-A662429C8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477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60AC84A-7B23-4D54-A9DB-161407CE68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16E8208-861E-4EF3-816E-6E44D756E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805B6CA-BF28-4CFD-BE93-F003DA31D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E0D3FC2-39D2-49CB-BDCD-4237856A1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1D15A0C-6D58-410E-A92A-3BB23112C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308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63AF58E-CCD9-4DE6-A7E2-26BDC09F15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4041BA97-BAD9-4001-9506-E11005E1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5125"/>
            <a:ext cx="11475001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224D964D-FD5B-48F5-8B18-EACAC60492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999" y="1836737"/>
            <a:ext cx="11530013" cy="102234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="" xmlns:a16="http://schemas.microsoft.com/office/drawing/2014/main" id="{957B8229-3341-4204-ABAC-7770516A4EC8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280988" y="2713037"/>
            <a:ext cx="11630512" cy="377983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87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E359AD-D581-4F32-8D7B-5A7303ACA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B34C58F-C553-4C59-A9E5-5639B012F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1C6E13-94F1-4E84-9F27-B4C3B0943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56272E1-B1DF-4FBD-A0FD-492ABFCAC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F4DEC83-DAA5-4C6D-8D4B-BF03457A3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186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92E189-CF27-420A-85D2-E5876822A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0D5A772-C4C8-4E08-B48F-8CD51F434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7BC306F-4EA4-496E-A1CA-5F6823D51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A464ED1-21C8-4BCE-AF1A-B821DC4C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4936C59-1F73-4222-8ED4-BF5683B4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13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FE85C9-EC20-436D-BAE5-2C4F12436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C8B4579-DA0D-40FA-BCCC-F526B965E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596D469-6CF6-494C-A1D2-E70D42203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BA158C2-021E-481A-885A-9D0352A2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262E538-35FF-491E-A7A3-82618B2A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A63556A-DAAA-4C39-BCB7-91D7999A4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58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CEF1A4-36D4-4779-9E12-492529174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CF2FBDC-D97C-46B0-8030-D8E4C2D56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2B0FC86-B369-46C5-A7B8-B99B53D3F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B09F369-837B-4C2E-8FA2-9C1F1791C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AD0DC6A-000D-4F70-86B5-771632A54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A301BC7-CB1F-4DBC-A2EB-9670C3B61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EB548F8B-02D5-4903-9013-3F583D64F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12BB498-3D96-439C-AB4D-8E8D73EDA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6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229087-FCBB-470F-B429-7A680B52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2003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229087-FCBB-470F-B429-7A680B52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E1A572D3-4DA6-4192-BFF8-8B6EB79AD353}"/>
              </a:ext>
            </a:extLst>
          </p:cNvPr>
          <p:cNvSpPr/>
          <p:nvPr userDrawn="1"/>
        </p:nvSpPr>
        <p:spPr>
          <a:xfrm>
            <a:off x="0" y="6534000"/>
            <a:ext cx="3396000" cy="324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BF8DA119-664A-4591-A005-453FEF365E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68525"/>
            <a:ext cx="10515600" cy="40957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3756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5EB3FA51-943B-4086-A25F-C0E65DD3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000" y="279000"/>
            <a:ext cx="6570000" cy="993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B8B6AFF7-ABF1-4A29-84D5-00E32979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0825" y="1538288"/>
            <a:ext cx="6570663" cy="43211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06DB0F6D-303F-4E81-A3D0-5C56453C2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6063" y="234000"/>
            <a:ext cx="2249487" cy="26096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="" xmlns:a16="http://schemas.microsoft.com/office/drawing/2014/main" id="{E19019EB-1908-499F-8DDD-57FCF302CF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780" y="3113662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="" xmlns:a16="http://schemas.microsoft.com/office/drawing/2014/main" id="{42858865-2D1D-4E01-A5ED-8E9703C3F9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91802" y="549000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8">
            <a:extLst>
              <a:ext uri="{FF2B5EF4-FFF2-40B4-BE49-F238E27FC236}">
                <a16:creationId xmlns="" xmlns:a16="http://schemas.microsoft.com/office/drawing/2014/main" id="{E2644163-594C-4D16-97AD-5643AA6E3E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91802" y="4095550"/>
            <a:ext cx="2249487" cy="26096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10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07E728-47D6-4475-94EF-3689685F2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AF32C15-1300-464F-BA54-88642F54F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3ABC4BB-D24E-414A-9426-CF01BC1B3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6441789-CBAA-4724-8D24-AEFAEB111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9E03F1F-5631-4AE9-84F5-166B1B540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AD6C9F5-D723-4000-88BA-417FC3BE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76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9A010C-DA26-43A3-A460-B317C2B3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FCAD0C7-F3AF-4A99-B7A4-594FB878E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1B9764E-3742-48FF-B875-763B97BD96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C4ABE-3AB2-4760-AE95-817E917DACA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6A3201E-2B60-46A4-8BD3-4AC0C0112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B470D74-DAAC-4D19-ACF5-2EF1544C9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  <a:extLst>
              <a:ext uri="{FF2B5EF4-FFF2-40B4-BE49-F238E27FC236}">
                <a16:creationId xmlns="" xmlns:a16="http://schemas.microsoft.com/office/drawing/2014/main" id="{835B29EF-FFFB-41B4-9133-19FFA86AB34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7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enerahair.ru/wp-content/uploads/2022/03/4afb79ecc002418340970761fb7631cf.jpg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8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jpeg"/><Relationship Id="rId5" Type="http://schemas.openxmlformats.org/officeDocument/2006/relationships/image" Target="../media/image8.jp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jpg"/><Relationship Id="rId5" Type="http://schemas.openxmlformats.org/officeDocument/2006/relationships/image" Target="../media/image8.jpg"/><Relationship Id="rId4" Type="http://schemas.openxmlformats.org/officeDocument/2006/relationships/image" Target="../media/image4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jpeg"/><Relationship Id="rId5" Type="http://schemas.openxmlformats.org/officeDocument/2006/relationships/image" Target="../media/image46.jpg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46.jpg"/><Relationship Id="rId7" Type="http://schemas.openxmlformats.org/officeDocument/2006/relationships/image" Target="../media/image52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1.jpeg"/><Relationship Id="rId11" Type="http://schemas.openxmlformats.org/officeDocument/2006/relationships/image" Target="../media/image54.jpeg"/><Relationship Id="rId5" Type="http://schemas.openxmlformats.org/officeDocument/2006/relationships/image" Target="../media/image17.jpeg"/><Relationship Id="rId10" Type="http://schemas.openxmlformats.org/officeDocument/2006/relationships/image" Target="../media/image53.jpg"/><Relationship Id="rId4" Type="http://schemas.openxmlformats.org/officeDocument/2006/relationships/image" Target="../media/image36.jpeg"/><Relationship Id="rId9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56.jpeg"/><Relationship Id="rId7" Type="http://schemas.openxmlformats.org/officeDocument/2006/relationships/image" Target="../media/image45.jpg"/><Relationship Id="rId12" Type="http://schemas.openxmlformats.org/officeDocument/2006/relationships/image" Target="../media/image59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11" Type="http://schemas.openxmlformats.org/officeDocument/2006/relationships/image" Target="../media/image58.jpeg"/><Relationship Id="rId5" Type="http://schemas.openxmlformats.org/officeDocument/2006/relationships/image" Target="../media/image57.jpeg"/><Relationship Id="rId10" Type="http://schemas.openxmlformats.org/officeDocument/2006/relationships/image" Target="../media/image48.jpg"/><Relationship Id="rId4" Type="http://schemas.openxmlformats.org/officeDocument/2006/relationships/image" Target="../media/image31.jpeg"/><Relationship Id="rId9" Type="http://schemas.openxmlformats.org/officeDocument/2006/relationships/image" Target="../media/image4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2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8.jp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2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00" y="67028"/>
            <a:ext cx="18002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DF29FB0-2825-4E75-80D6-FDFD8999BD20}"/>
              </a:ext>
            </a:extLst>
          </p:cNvPr>
          <p:cNvSpPr/>
          <p:nvPr/>
        </p:nvSpPr>
        <p:spPr>
          <a:xfrm>
            <a:off x="-10741" y="0"/>
            <a:ext cx="1914558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 descr="https://venerahair.ru/wp-content/uploads/2022/03/4afb79ecc002418340970761fb7631cf.jpg">
            <a:hlinkClick r:id="rId3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r="13238"/>
          <a:stretch/>
        </p:blipFill>
        <p:spPr bwMode="auto">
          <a:xfrm>
            <a:off x="1903817" y="391029"/>
            <a:ext cx="3607183" cy="6466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001" y="410003"/>
            <a:ext cx="5877198" cy="6429022"/>
          </a:xfrm>
          <a:prstGeom prst="rect">
            <a:avLst/>
          </a:prstGeom>
        </p:spPr>
      </p:pic>
      <p:sp>
        <p:nvSpPr>
          <p:cNvPr id="19" name="Равнобедренный треугольник 18">
            <a:extLst>
              <a:ext uri="{FF2B5EF4-FFF2-40B4-BE49-F238E27FC236}">
                <a16:creationId xmlns="" xmlns:a16="http://schemas.microsoft.com/office/drawing/2014/main" id="{5DF29FB0-2825-4E75-80D6-FDFD8999BD20}"/>
              </a:ext>
            </a:extLst>
          </p:cNvPr>
          <p:cNvSpPr/>
          <p:nvPr/>
        </p:nvSpPr>
        <p:spPr>
          <a:xfrm>
            <a:off x="10745489" y="-44169"/>
            <a:ext cx="1461000" cy="6904014"/>
          </a:xfrm>
          <a:prstGeom prst="triangle">
            <a:avLst>
              <a:gd name="adj" fmla="val 10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="" xmlns:a16="http://schemas.microsoft.com/office/drawing/2014/main" id="{0C370953-F495-4EB6-B835-70A5E7B3F6EE}"/>
              </a:ext>
            </a:extLst>
          </p:cNvPr>
          <p:cNvSpPr/>
          <p:nvPr/>
        </p:nvSpPr>
        <p:spPr>
          <a:xfrm rot="10800000">
            <a:off x="1903816" y="-67175"/>
            <a:ext cx="5587183" cy="6950026"/>
          </a:xfrm>
          <a:custGeom>
            <a:avLst/>
            <a:gdLst>
              <a:gd name="connsiteX0" fmla="*/ 7512001 w 7512001"/>
              <a:gd name="connsiteY0" fmla="*/ 6976184 h 6976184"/>
              <a:gd name="connsiteX1" fmla="*/ 7471158 w 7512001"/>
              <a:gd name="connsiteY1" fmla="*/ 6914835 h 6976184"/>
              <a:gd name="connsiteX2" fmla="*/ 0 w 7512001"/>
              <a:gd name="connsiteY2" fmla="*/ 6914835 h 6976184"/>
              <a:gd name="connsiteX3" fmla="*/ 2882430 w 7512001"/>
              <a:gd name="connsiteY3" fmla="*/ 0 h 6976184"/>
              <a:gd name="connsiteX4" fmla="*/ 2920480 w 7512001"/>
              <a:gd name="connsiteY4" fmla="*/ 56832 h 6976184"/>
              <a:gd name="connsiteX5" fmla="*/ 7512001 w 7512001"/>
              <a:gd name="connsiteY5" fmla="*/ 56832 h 69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2001" h="6976184">
                <a:moveTo>
                  <a:pt x="7512001" y="6976184"/>
                </a:moveTo>
                <a:lnTo>
                  <a:pt x="7471158" y="6914835"/>
                </a:lnTo>
                <a:lnTo>
                  <a:pt x="0" y="6914835"/>
                </a:lnTo>
                <a:lnTo>
                  <a:pt x="2882430" y="0"/>
                </a:lnTo>
                <a:lnTo>
                  <a:pt x="2920480" y="56832"/>
                </a:lnTo>
                <a:lnTo>
                  <a:pt x="7512001" y="56832"/>
                </a:lnTo>
                <a:close/>
              </a:path>
            </a:pathLst>
          </a:custGeom>
          <a:solidFill>
            <a:schemeClr val="accent2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01D80F55-55DC-4407-82C1-96456F1687E4}"/>
              </a:ext>
            </a:extLst>
          </p:cNvPr>
          <p:cNvSpPr/>
          <p:nvPr/>
        </p:nvSpPr>
        <p:spPr>
          <a:xfrm>
            <a:off x="198990" y="1838178"/>
            <a:ext cx="63434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Кератиновое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выпрямление волос кератином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Волосы до и после кератина»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6ECB0B55-440E-4270-872B-E946489FCA45}"/>
              </a:ext>
            </a:extLst>
          </p:cNvPr>
          <p:cNvSpPr/>
          <p:nvPr/>
        </p:nvSpPr>
        <p:spPr>
          <a:xfrm>
            <a:off x="1116034" y="1070837"/>
            <a:ext cx="2025000" cy="74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70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0875FF-F6F1-4C90-BD98-F73FBD21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275" y="89059"/>
            <a:ext cx="7515000" cy="39610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и после кератина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000" y="97577"/>
            <a:ext cx="18002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6" r="15756"/>
          <a:stretch>
            <a:fillRect/>
          </a:stretch>
        </p:blipFill>
        <p:spPr/>
      </p:pic>
      <p:pic>
        <p:nvPicPr>
          <p:cNvPr id="10" name="Рисунок 9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" r="6904"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6" r="15756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" r="6904"/>
          <a:stretch>
            <a:fillRect/>
          </a:stretch>
        </p:blipFill>
        <p:spPr/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225" y="485164"/>
            <a:ext cx="6858000" cy="637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1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0875FF-F6F1-4C90-BD98-F73FBD21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275" y="89059"/>
            <a:ext cx="7515000" cy="39610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и после кератина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000" y="97577"/>
            <a:ext cx="18002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" r="4623"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5" b="5155"/>
          <a:stretch>
            <a:fillRect/>
          </a:stretch>
        </p:blipFill>
        <p:spPr/>
      </p:pic>
      <p:pic>
        <p:nvPicPr>
          <p:cNvPr id="10" name="Рисунок 9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6" r="15756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1" b="8901"/>
          <a:stretch>
            <a:fillRect/>
          </a:stretch>
        </p:blipFill>
        <p:spPr/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385" y="549000"/>
            <a:ext cx="6679840" cy="615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9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0875FF-F6F1-4C90-BD98-F73FBD21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275" y="89059"/>
            <a:ext cx="7515000" cy="39610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и после кератина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000" y="97577"/>
            <a:ext cx="18002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" b="1329"/>
          <a:stretch>
            <a:fillRect/>
          </a:stretch>
        </p:blipFill>
        <p:spPr/>
      </p:pic>
      <p:pic>
        <p:nvPicPr>
          <p:cNvPr id="10" name="Рисунок 9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" r="6904"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4" r="7854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6" b="10016"/>
          <a:stretch>
            <a:fillRect/>
          </a:stretch>
        </p:blipFill>
        <p:spPr/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000" y="485164"/>
            <a:ext cx="6120000" cy="637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4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0875FF-F6F1-4C90-BD98-F73FBD21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275" y="89059"/>
            <a:ext cx="7515000" cy="39610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и после кератина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000" y="97577"/>
            <a:ext cx="18002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" b="2200"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" r="6904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" r="6904"/>
          <a:stretch>
            <a:fillRect/>
          </a:stretch>
        </p:blipFill>
        <p:spPr/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225" y="548999"/>
            <a:ext cx="6858000" cy="6140363"/>
          </a:xfrm>
          <a:prstGeom prst="rect">
            <a:avLst/>
          </a:prstGeom>
        </p:spPr>
      </p:pic>
      <p:pic>
        <p:nvPicPr>
          <p:cNvPr id="13" name="Рисунок 12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" r="43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137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0875FF-F6F1-4C90-BD98-F73FBD21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275" y="89059"/>
            <a:ext cx="7515000" cy="39610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и после кератина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000" y="97577"/>
            <a:ext cx="18002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" b="2405"/>
          <a:stretch>
            <a:fillRect/>
          </a:stretch>
        </p:blipFill>
        <p:spPr/>
      </p:pic>
      <p:pic>
        <p:nvPicPr>
          <p:cNvPr id="10" name="Рисунок 9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" r="6904"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" r="7080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1" b="12181"/>
          <a:stretch>
            <a:fillRect/>
          </a:stretch>
        </p:blipFill>
        <p:spPr/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000" y="586524"/>
            <a:ext cx="6480000" cy="603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7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0875FF-F6F1-4C90-BD98-F73FBD21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275" y="89059"/>
            <a:ext cx="7515000" cy="39610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и после кератина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000" y="97577"/>
            <a:ext cx="18002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6" r="15756"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" r="6904"/>
          <a:stretch>
            <a:fillRect/>
          </a:stretch>
        </p:blipFill>
        <p:spPr/>
      </p:pic>
      <p:pic>
        <p:nvPicPr>
          <p:cNvPr id="10" name="Рисунок 9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6" r="15756"/>
          <a:stretch>
            <a:fillRect/>
          </a:stretch>
        </p:blipFill>
        <p:spPr/>
      </p:pic>
      <p:pic>
        <p:nvPicPr>
          <p:cNvPr id="8" name="Рисунок 7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" r="6904"/>
          <a:stretch>
            <a:fillRect/>
          </a:stretch>
        </p:blipFill>
        <p:spPr/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000" y="3113661"/>
            <a:ext cx="2475000" cy="35416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953" y="459527"/>
            <a:ext cx="2460497" cy="25194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725" y="485164"/>
            <a:ext cx="2227275" cy="30788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450" y="3563998"/>
            <a:ext cx="4491906" cy="315583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000" y="568862"/>
            <a:ext cx="2174355" cy="299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7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0875FF-F6F1-4C90-BD98-F73FBD21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275" y="89059"/>
            <a:ext cx="7515000" cy="39610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и после кератина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000" y="97577"/>
            <a:ext cx="18002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" y="459527"/>
            <a:ext cx="6435000" cy="639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000" y="459526"/>
            <a:ext cx="5691000" cy="639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0875FF-F6F1-4C90-BD98-F73FBD21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275" y="89059"/>
            <a:ext cx="7515000" cy="39610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и после кератина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000" y="97577"/>
            <a:ext cx="18002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" y="459527"/>
            <a:ext cx="6499133" cy="64060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556" y="485165"/>
            <a:ext cx="5689444" cy="636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7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0875FF-F6F1-4C90-BD98-F73FBD21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275" y="89059"/>
            <a:ext cx="7515000" cy="39610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и после кератина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000" y="97577"/>
            <a:ext cx="18002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" y="485164"/>
            <a:ext cx="6745275" cy="63570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000" y="485163"/>
            <a:ext cx="5408047" cy="635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4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0875FF-F6F1-4C90-BD98-F73FBD21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275" y="89059"/>
            <a:ext cx="7515000" cy="39610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и после кератина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000" y="97577"/>
            <a:ext cx="18002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527"/>
            <a:ext cx="6858000" cy="63856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001" y="485165"/>
            <a:ext cx="5310224" cy="636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6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0875FF-F6F1-4C90-BD98-F73FBD21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275" y="89059"/>
            <a:ext cx="7515000" cy="39610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и после кератина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000" y="97577"/>
            <a:ext cx="18002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" r="4342"/>
          <a:stretch>
            <a:fillRect/>
          </a:stretch>
        </p:blipFill>
        <p:spPr/>
      </p:pic>
      <p:pic>
        <p:nvPicPr>
          <p:cNvPr id="16" name="Рисунок 15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" r="6904"/>
          <a:stretch>
            <a:fillRect/>
          </a:stretch>
        </p:blipFill>
        <p:spPr/>
      </p:pic>
      <p:pic>
        <p:nvPicPr>
          <p:cNvPr id="8" name="Рисунок 7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3" b="6493"/>
          <a:stretch>
            <a:fillRect/>
          </a:stretch>
        </p:blipFill>
        <p:spPr/>
      </p:pic>
      <p:pic>
        <p:nvPicPr>
          <p:cNvPr id="18" name="Рисунок 17"/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6" r="15756"/>
          <a:stretch>
            <a:fillRect/>
          </a:stretch>
        </p:blipFill>
        <p:spPr/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000" y="576212"/>
            <a:ext cx="6210000" cy="61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7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0875FF-F6F1-4C90-BD98-F73FBD21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275" y="89059"/>
            <a:ext cx="7515000" cy="39610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и после кератина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000" y="97577"/>
            <a:ext cx="18002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000" y="594000"/>
            <a:ext cx="5715225" cy="61242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598800"/>
            <a:ext cx="5985000" cy="611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2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0875FF-F6F1-4C90-BD98-F73FBD21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275" y="89059"/>
            <a:ext cx="7515000" cy="39610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Волосы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кератина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000" y="97577"/>
            <a:ext cx="18002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3" b="6493"/>
          <a:stretch>
            <a:fillRect/>
          </a:stretch>
        </p:blipFill>
        <p:spPr/>
      </p:pic>
      <p:pic>
        <p:nvPicPr>
          <p:cNvPr id="10" name="Рисунок 9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" r="4342"/>
          <a:stretch>
            <a:fillRect/>
          </a:stretch>
        </p:blipFill>
        <p:spPr/>
      </p:pic>
      <p:pic>
        <p:nvPicPr>
          <p:cNvPr id="8" name="Рисунок 7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3" b="6493"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" r="4342"/>
          <a:stretch>
            <a:fillRect/>
          </a:stretch>
        </p:blipFill>
        <p:spPr/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207" y="2977171"/>
            <a:ext cx="2231136" cy="34076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585" y="543305"/>
            <a:ext cx="2231758" cy="23379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000" y="572843"/>
            <a:ext cx="2157984" cy="32369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000" y="3897497"/>
            <a:ext cx="2157984" cy="270663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130" y="2977170"/>
            <a:ext cx="2197584" cy="342599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976" y="459527"/>
            <a:ext cx="2183738" cy="238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4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5124"/>
            <a:ext cx="10515600" cy="903875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xmlns="" id="{B018D872-74EC-4C12-835A-5F484647A850}"/>
              </a:ext>
            </a:extLst>
          </p:cNvPr>
          <p:cNvSpPr/>
          <p:nvPr/>
        </p:nvSpPr>
        <p:spPr>
          <a:xfrm rot="10800000">
            <a:off x="5369755" y="0"/>
            <a:ext cx="6822245" cy="6858000"/>
          </a:xfrm>
          <a:custGeom>
            <a:avLst/>
            <a:gdLst>
              <a:gd name="connsiteX0" fmla="*/ 0 w 6780042"/>
              <a:gd name="connsiteY0" fmla="*/ 0 h 6858000"/>
              <a:gd name="connsiteX1" fmla="*/ 6780042 w 6780042"/>
              <a:gd name="connsiteY1" fmla="*/ 0 h 6858000"/>
              <a:gd name="connsiteX2" fmla="*/ 6780042 w 6780042"/>
              <a:gd name="connsiteY2" fmla="*/ 6858000 h 6858000"/>
              <a:gd name="connsiteX3" fmla="*/ 0 w 6780042"/>
              <a:gd name="connsiteY3" fmla="*/ 6858000 h 6858000"/>
              <a:gd name="connsiteX4" fmla="*/ 0 w 6780042"/>
              <a:gd name="connsiteY4" fmla="*/ 0 h 6858000"/>
              <a:gd name="connsiteX0" fmla="*/ 0 w 6780042"/>
              <a:gd name="connsiteY0" fmla="*/ 0 h 6858000"/>
              <a:gd name="connsiteX1" fmla="*/ 2025162 w 6780042"/>
              <a:gd name="connsiteY1" fmla="*/ 4572000 h 6858000"/>
              <a:gd name="connsiteX2" fmla="*/ 6780042 w 6780042"/>
              <a:gd name="connsiteY2" fmla="*/ 6858000 h 6858000"/>
              <a:gd name="connsiteX3" fmla="*/ 0 w 6780042"/>
              <a:gd name="connsiteY3" fmla="*/ 6858000 h 6858000"/>
              <a:gd name="connsiteX4" fmla="*/ 0 w 6780042"/>
              <a:gd name="connsiteY4" fmla="*/ 0 h 6858000"/>
              <a:gd name="connsiteX0" fmla="*/ 0 w 6780042"/>
              <a:gd name="connsiteY0" fmla="*/ 0 h 6858000"/>
              <a:gd name="connsiteX1" fmla="*/ 2011095 w 6780042"/>
              <a:gd name="connsiteY1" fmla="*/ 4529797 h 6858000"/>
              <a:gd name="connsiteX2" fmla="*/ 6780042 w 6780042"/>
              <a:gd name="connsiteY2" fmla="*/ 6858000 h 6858000"/>
              <a:gd name="connsiteX3" fmla="*/ 0 w 6780042"/>
              <a:gd name="connsiteY3" fmla="*/ 6858000 h 6858000"/>
              <a:gd name="connsiteX4" fmla="*/ 0 w 6780042"/>
              <a:gd name="connsiteY4" fmla="*/ 0 h 6858000"/>
              <a:gd name="connsiteX0" fmla="*/ 3137095 w 6780042"/>
              <a:gd name="connsiteY0" fmla="*/ 0 h 6042074"/>
              <a:gd name="connsiteX1" fmla="*/ 2011095 w 6780042"/>
              <a:gd name="connsiteY1" fmla="*/ 3713871 h 6042074"/>
              <a:gd name="connsiteX2" fmla="*/ 6780042 w 6780042"/>
              <a:gd name="connsiteY2" fmla="*/ 6042074 h 6042074"/>
              <a:gd name="connsiteX3" fmla="*/ 0 w 6780042"/>
              <a:gd name="connsiteY3" fmla="*/ 6042074 h 6042074"/>
              <a:gd name="connsiteX4" fmla="*/ 3137095 w 6780042"/>
              <a:gd name="connsiteY4" fmla="*/ 0 h 6042074"/>
              <a:gd name="connsiteX0" fmla="*/ 0 w 6822245"/>
              <a:gd name="connsiteY0" fmla="*/ 0 h 6858000"/>
              <a:gd name="connsiteX1" fmla="*/ 2053298 w 6822245"/>
              <a:gd name="connsiteY1" fmla="*/ 4529797 h 6858000"/>
              <a:gd name="connsiteX2" fmla="*/ 6822245 w 6822245"/>
              <a:gd name="connsiteY2" fmla="*/ 6858000 h 6858000"/>
              <a:gd name="connsiteX3" fmla="*/ 42203 w 6822245"/>
              <a:gd name="connsiteY3" fmla="*/ 6858000 h 6858000"/>
              <a:gd name="connsiteX4" fmla="*/ 0 w 6822245"/>
              <a:gd name="connsiteY4" fmla="*/ 0 h 6858000"/>
              <a:gd name="connsiteX0" fmla="*/ 0 w 6822245"/>
              <a:gd name="connsiteY0" fmla="*/ 0 h 6858000"/>
              <a:gd name="connsiteX1" fmla="*/ 590258 w 6822245"/>
              <a:gd name="connsiteY1" fmla="*/ 6246056 h 6858000"/>
              <a:gd name="connsiteX2" fmla="*/ 6822245 w 6822245"/>
              <a:gd name="connsiteY2" fmla="*/ 6858000 h 6858000"/>
              <a:gd name="connsiteX3" fmla="*/ 42203 w 6822245"/>
              <a:gd name="connsiteY3" fmla="*/ 6858000 h 6858000"/>
              <a:gd name="connsiteX4" fmla="*/ 0 w 682224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2245" h="6858000">
                <a:moveTo>
                  <a:pt x="0" y="0"/>
                </a:moveTo>
                <a:lnTo>
                  <a:pt x="590258" y="6246056"/>
                </a:lnTo>
                <a:lnTo>
                  <a:pt x="6822245" y="6858000"/>
                </a:lnTo>
                <a:lnTo>
                  <a:pt x="42203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00" y="366087"/>
            <a:ext cx="18002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0" y="818999"/>
            <a:ext cx="5400000" cy="567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200" y="728037"/>
            <a:ext cx="5932800" cy="598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4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0875FF-F6F1-4C90-BD98-F73FBD21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275" y="89059"/>
            <a:ext cx="7515000" cy="39610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и после кератина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000" y="97577"/>
            <a:ext cx="18002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" r="4342"/>
          <a:stretch>
            <a:fillRect/>
          </a:stretch>
        </p:blipFill>
        <p:spPr/>
      </p:pic>
      <p:pic>
        <p:nvPicPr>
          <p:cNvPr id="10" name="Рисунок 9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" r="6904"/>
          <a:stretch>
            <a:fillRect/>
          </a:stretch>
        </p:blipFill>
        <p:spPr/>
      </p:pic>
      <p:pic>
        <p:nvPicPr>
          <p:cNvPr id="8" name="Рисунок 7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6" r="15756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" r="6904"/>
          <a:stretch>
            <a:fillRect/>
          </a:stretch>
        </p:blipFill>
        <p:spPr/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014" y="459526"/>
            <a:ext cx="6858000" cy="638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0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0875FF-F6F1-4C90-BD98-F73FBD21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275" y="89059"/>
            <a:ext cx="7515000" cy="39610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и после кератина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000" y="97577"/>
            <a:ext cx="18002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" r="4342"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6" r="15756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3" b="6493"/>
          <a:stretch>
            <a:fillRect/>
          </a:stretch>
        </p:blipFill>
        <p:spPr/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225" y="549000"/>
            <a:ext cx="6858000" cy="6309000"/>
          </a:xfrm>
          <a:prstGeom prst="rect">
            <a:avLst/>
          </a:prstGeom>
        </p:spPr>
      </p:pic>
      <p:pic>
        <p:nvPicPr>
          <p:cNvPr id="13" name="Рисунок 12"/>
          <p:cNvPicPr>
            <a:picLocks noGrp="1" noChangeAspect="1"/>
          </p:cNvPicPr>
          <p:nvPr>
            <p:ph type="pic" sz="quarter" idx="1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" r="69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155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0875FF-F6F1-4C90-BD98-F73FBD21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275" y="89059"/>
            <a:ext cx="7515000" cy="39610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и после кератина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000" y="97577"/>
            <a:ext cx="18002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6" r="15756"/>
          <a:stretch>
            <a:fillRect/>
          </a:stretch>
        </p:blipFill>
        <p:spPr/>
      </p:pic>
      <p:pic>
        <p:nvPicPr>
          <p:cNvPr id="10" name="Рисунок 9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" r="6904"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" r="4342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3" b="6493"/>
          <a:stretch>
            <a:fillRect/>
          </a:stretch>
        </p:blipFill>
        <p:spPr/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225" y="485164"/>
            <a:ext cx="6858000" cy="637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1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0875FF-F6F1-4C90-BD98-F73FBD21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275" y="89059"/>
            <a:ext cx="7515000" cy="39610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и после кератина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000" y="97577"/>
            <a:ext cx="18002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" r="4342"/>
          <a:stretch>
            <a:fillRect/>
          </a:stretch>
        </p:blipFill>
        <p:spPr/>
      </p:pic>
      <p:pic>
        <p:nvPicPr>
          <p:cNvPr id="10" name="Рисунок 9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" r="6904"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6" r="15756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3" b="6493"/>
          <a:stretch>
            <a:fillRect/>
          </a:stretch>
        </p:blipFill>
        <p:spPr/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225" y="485164"/>
            <a:ext cx="6858000" cy="627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4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0875FF-F6F1-4C90-BD98-F73FBD21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275" y="89059"/>
            <a:ext cx="7515000" cy="39610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и после кератина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000" y="97577"/>
            <a:ext cx="18002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" r="4342"/>
          <a:stretch>
            <a:fillRect/>
          </a:stretch>
        </p:blipFill>
        <p:spPr/>
      </p:pic>
      <p:pic>
        <p:nvPicPr>
          <p:cNvPr id="10" name="Рисунок 9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" r="6904"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6" r="15756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3" b="6493"/>
          <a:stretch>
            <a:fillRect/>
          </a:stretch>
        </p:blipFill>
        <p:spPr/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014" y="459526"/>
            <a:ext cx="6858000" cy="638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98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0875FF-F6F1-4C90-BD98-F73FBD21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275" y="89059"/>
            <a:ext cx="7515000" cy="39610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и после кератина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000" y="97577"/>
            <a:ext cx="18002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" r="4342"/>
          <a:stretch>
            <a:fillRect/>
          </a:stretch>
        </p:blipFill>
        <p:spPr/>
      </p:pic>
      <p:pic>
        <p:nvPicPr>
          <p:cNvPr id="10" name="Рисунок 9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" r="6904"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6" r="15756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3" b="6493"/>
          <a:stretch>
            <a:fillRect/>
          </a:stretch>
        </p:blipFill>
        <p:spPr/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692" y="485165"/>
            <a:ext cx="6858000" cy="623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9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0875FF-F6F1-4C90-BD98-F73FBD21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275" y="89059"/>
            <a:ext cx="7515000" cy="39610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и после кератина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000" y="97577"/>
            <a:ext cx="18002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" r="4342"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" r="6904"/>
          <a:stretch>
            <a:fillRect/>
          </a:stretch>
        </p:blipFill>
        <p:spPr/>
      </p:pic>
      <p:pic>
        <p:nvPicPr>
          <p:cNvPr id="10" name="Рисунок 9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6" r="15756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3" b="6493"/>
          <a:stretch>
            <a:fillRect/>
          </a:stretch>
        </p:blipFill>
        <p:spPr/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36" y="459526"/>
            <a:ext cx="6858000" cy="62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9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1922</TotalTime>
  <Words>177</Words>
  <Application>Microsoft Office PowerPoint</Application>
  <PresentationFormat>Широкоэкранный</PresentationFormat>
  <Paragraphs>22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Волосы до и после кератина Let me be</vt:lpstr>
      <vt:lpstr>Волосы до и после кератина Let me be</vt:lpstr>
      <vt:lpstr>Волосы до и после кератина Let me be</vt:lpstr>
      <vt:lpstr>Волосы до и после кератина Let me be</vt:lpstr>
      <vt:lpstr>Волосы до и после кератина Let me be</vt:lpstr>
      <vt:lpstr>Волосы до и после кератина Let me be</vt:lpstr>
      <vt:lpstr>Волосы до и после кератина Let me be</vt:lpstr>
      <vt:lpstr>Волосы до и после кератина Let me be</vt:lpstr>
      <vt:lpstr>Волосы до и после кератина Let me be</vt:lpstr>
      <vt:lpstr>Волосы до и после кератина Let me be</vt:lpstr>
      <vt:lpstr>Волосы до и после кератина Let me be</vt:lpstr>
      <vt:lpstr>Волосы до и после кератина Let me be</vt:lpstr>
      <vt:lpstr>Волосы до и после кератина Let me be</vt:lpstr>
      <vt:lpstr>Волосы до и после кератина Let me be</vt:lpstr>
      <vt:lpstr>Волосы до и после кератина Let me be</vt:lpstr>
      <vt:lpstr>Волосы до и после кератина Let me be</vt:lpstr>
      <vt:lpstr>Волосы до и после кератина Let me be</vt:lpstr>
      <vt:lpstr>Волосы до и после кератина Let me be</vt:lpstr>
      <vt:lpstr>Волосы до и после кератина Let me be</vt:lpstr>
      <vt:lpstr>Волосы после кератина Let me be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Пользователь</cp:lastModifiedBy>
  <cp:revision>135</cp:revision>
  <dcterms:created xsi:type="dcterms:W3CDTF">2020-06-06T17:14:33Z</dcterms:created>
  <dcterms:modified xsi:type="dcterms:W3CDTF">2022-04-24T13:50:03Z</dcterms:modified>
</cp:coreProperties>
</file>