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7" r:id="rId3"/>
    <p:sldId id="259" r:id="rId4"/>
    <p:sldId id="284" r:id="rId5"/>
    <p:sldId id="282" r:id="rId6"/>
    <p:sldId id="283" r:id="rId7"/>
    <p:sldId id="285" r:id="rId8"/>
    <p:sldId id="286" r:id="rId9"/>
    <p:sldId id="287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4" autoAdjust="0"/>
    <p:restoredTop sz="94660"/>
  </p:normalViewPr>
  <p:slideViewPr>
    <p:cSldViewPr showGuides="1">
      <p:cViewPr varScale="1">
        <p:scale>
          <a:sx n="85" d="100"/>
          <a:sy n="85" d="100"/>
        </p:scale>
        <p:origin x="234" y="114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enerahair.ru/wp-content/uploads/2022/03/10986112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enerahair.ru/wp-content/uploads/2022/03/10986112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enerahair.ru/wp-content/uploads/2022/03/109861128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11" Type="http://schemas.openxmlformats.org/officeDocument/2006/relationships/image" Target="../media/image2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enerahair.ru/wp-content/uploads/2022/03/10986112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4" y="234359"/>
            <a:ext cx="6477000" cy="6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0" y="67028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92" y="428978"/>
            <a:ext cx="5792636" cy="6293832"/>
          </a:xfrm>
          <a:prstGeom prst="rect">
            <a:avLst/>
          </a:prstGeom>
        </p:spPr>
      </p:pic>
      <p:sp>
        <p:nvSpPr>
          <p:cNvPr id="9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1776000" y="-44169"/>
            <a:ext cx="6262184" cy="6950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731001" y="-46013"/>
            <a:ext cx="1461000" cy="6904014"/>
          </a:xfrm>
          <a:prstGeom prst="triangle">
            <a:avLst>
              <a:gd name="adj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-10741" y="0"/>
            <a:ext cx="1914558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-10741" y="2536880"/>
            <a:ext cx="6343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ратиновое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выпрямление волос кератином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Nutrimax. Волосы до и после кератина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124"/>
            <a:ext cx="10515600" cy="9038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B018D872-74EC-4C12-835A-5F484647A850}"/>
              </a:ext>
            </a:extLst>
          </p:cNvPr>
          <p:cNvSpPr/>
          <p:nvPr/>
        </p:nvSpPr>
        <p:spPr>
          <a:xfrm rot="10800000">
            <a:off x="5369755" y="0"/>
            <a:ext cx="6822245" cy="6858000"/>
          </a:xfrm>
          <a:custGeom>
            <a:avLst/>
            <a:gdLst>
              <a:gd name="connsiteX0" fmla="*/ 0 w 6780042"/>
              <a:gd name="connsiteY0" fmla="*/ 0 h 6858000"/>
              <a:gd name="connsiteX1" fmla="*/ 6780042 w 6780042"/>
              <a:gd name="connsiteY1" fmla="*/ 0 h 6858000"/>
              <a:gd name="connsiteX2" fmla="*/ 6780042 w 6780042"/>
              <a:gd name="connsiteY2" fmla="*/ 6858000 h 6858000"/>
              <a:gd name="connsiteX3" fmla="*/ 0 w 6780042"/>
              <a:gd name="connsiteY3" fmla="*/ 6858000 h 6858000"/>
              <a:gd name="connsiteX4" fmla="*/ 0 w 6780042"/>
              <a:gd name="connsiteY4" fmla="*/ 0 h 6858000"/>
              <a:gd name="connsiteX0" fmla="*/ 0 w 6780042"/>
              <a:gd name="connsiteY0" fmla="*/ 0 h 6858000"/>
              <a:gd name="connsiteX1" fmla="*/ 2025162 w 6780042"/>
              <a:gd name="connsiteY1" fmla="*/ 4572000 h 6858000"/>
              <a:gd name="connsiteX2" fmla="*/ 6780042 w 6780042"/>
              <a:gd name="connsiteY2" fmla="*/ 6858000 h 6858000"/>
              <a:gd name="connsiteX3" fmla="*/ 0 w 6780042"/>
              <a:gd name="connsiteY3" fmla="*/ 6858000 h 6858000"/>
              <a:gd name="connsiteX4" fmla="*/ 0 w 6780042"/>
              <a:gd name="connsiteY4" fmla="*/ 0 h 6858000"/>
              <a:gd name="connsiteX0" fmla="*/ 0 w 6780042"/>
              <a:gd name="connsiteY0" fmla="*/ 0 h 6858000"/>
              <a:gd name="connsiteX1" fmla="*/ 2011095 w 6780042"/>
              <a:gd name="connsiteY1" fmla="*/ 4529797 h 6858000"/>
              <a:gd name="connsiteX2" fmla="*/ 6780042 w 6780042"/>
              <a:gd name="connsiteY2" fmla="*/ 6858000 h 6858000"/>
              <a:gd name="connsiteX3" fmla="*/ 0 w 6780042"/>
              <a:gd name="connsiteY3" fmla="*/ 6858000 h 6858000"/>
              <a:gd name="connsiteX4" fmla="*/ 0 w 6780042"/>
              <a:gd name="connsiteY4" fmla="*/ 0 h 6858000"/>
              <a:gd name="connsiteX0" fmla="*/ 3137095 w 6780042"/>
              <a:gd name="connsiteY0" fmla="*/ 0 h 6042074"/>
              <a:gd name="connsiteX1" fmla="*/ 2011095 w 6780042"/>
              <a:gd name="connsiteY1" fmla="*/ 3713871 h 6042074"/>
              <a:gd name="connsiteX2" fmla="*/ 6780042 w 6780042"/>
              <a:gd name="connsiteY2" fmla="*/ 6042074 h 6042074"/>
              <a:gd name="connsiteX3" fmla="*/ 0 w 6780042"/>
              <a:gd name="connsiteY3" fmla="*/ 6042074 h 6042074"/>
              <a:gd name="connsiteX4" fmla="*/ 3137095 w 6780042"/>
              <a:gd name="connsiteY4" fmla="*/ 0 h 6042074"/>
              <a:gd name="connsiteX0" fmla="*/ 0 w 6822245"/>
              <a:gd name="connsiteY0" fmla="*/ 0 h 6858000"/>
              <a:gd name="connsiteX1" fmla="*/ 2053298 w 6822245"/>
              <a:gd name="connsiteY1" fmla="*/ 4529797 h 6858000"/>
              <a:gd name="connsiteX2" fmla="*/ 6822245 w 6822245"/>
              <a:gd name="connsiteY2" fmla="*/ 6858000 h 6858000"/>
              <a:gd name="connsiteX3" fmla="*/ 42203 w 6822245"/>
              <a:gd name="connsiteY3" fmla="*/ 6858000 h 6858000"/>
              <a:gd name="connsiteX4" fmla="*/ 0 w 6822245"/>
              <a:gd name="connsiteY4" fmla="*/ 0 h 6858000"/>
              <a:gd name="connsiteX0" fmla="*/ 0 w 6822245"/>
              <a:gd name="connsiteY0" fmla="*/ 0 h 6858000"/>
              <a:gd name="connsiteX1" fmla="*/ 590258 w 6822245"/>
              <a:gd name="connsiteY1" fmla="*/ 6246056 h 6858000"/>
              <a:gd name="connsiteX2" fmla="*/ 6822245 w 6822245"/>
              <a:gd name="connsiteY2" fmla="*/ 6858000 h 6858000"/>
              <a:gd name="connsiteX3" fmla="*/ 42203 w 6822245"/>
              <a:gd name="connsiteY3" fmla="*/ 6858000 h 6858000"/>
              <a:gd name="connsiteX4" fmla="*/ 0 w 6822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2245" h="6858000">
                <a:moveTo>
                  <a:pt x="0" y="0"/>
                </a:moveTo>
                <a:lnTo>
                  <a:pt x="590258" y="6246056"/>
                </a:lnTo>
                <a:lnTo>
                  <a:pt x="6822245" y="6858000"/>
                </a:lnTo>
                <a:lnTo>
                  <a:pt x="42203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" y="36608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" y="3654000"/>
            <a:ext cx="3607343" cy="2889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0" y="1155549"/>
            <a:ext cx="4264728" cy="4816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819000"/>
            <a:ext cx="3510000" cy="274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28" y="3654000"/>
            <a:ext cx="3748672" cy="3119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00" y="819000"/>
            <a:ext cx="3675071" cy="28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" y="1"/>
            <a:ext cx="7490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156000" y="84362"/>
            <a:ext cx="63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кератина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Nutrimax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6C55AF7-4EE2-40E0-9A11-AAFC42BFA583}"/>
              </a:ext>
            </a:extLst>
          </p:cNvPr>
          <p:cNvCxnSpPr>
            <a:cxnSpLocks/>
          </p:cNvCxnSpPr>
          <p:nvPr/>
        </p:nvCxnSpPr>
        <p:spPr>
          <a:xfrm flipH="1">
            <a:off x="6636000" y="0"/>
            <a:ext cx="45000" cy="685799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6343500" y="1161580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6343500" y="2542587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6332128" y="117591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201251" y="1006637"/>
            <a:ext cx="6142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Бразилия. Категория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Кератин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состава: Выпрямление сильного завитка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-73800" y="2150086"/>
            <a:ext cx="6587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Nutrimax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уникальный состав, который обеспечивает эффект выпрямления прядей, их питание и восстановление. Препарат подходит для всех типов волос.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13068" y="3880058"/>
            <a:ext cx="633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 Nutrimax осуществляет в два раза больше питания и выпрямления по сравнению с классическим составом.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venerahair.ru/wp-content/uploads/2022/03/10986112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00" y="0"/>
            <a:ext cx="46313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156000" y="5188917"/>
            <a:ext cx="63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 Nutrimax осуществляет в два раза больше питания и выпрямления по сравнению с классическим составом.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6327079" y="3926560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6374255" y="5362829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6374255" y="252825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6336111" y="395522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6365757" y="53628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Рисунок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xmlns="" id="{0B111486-262E-435B-B4B7-37442DEE4097}"/>
              </a:ext>
            </a:extLst>
          </p:cNvPr>
          <p:cNvSpPr/>
          <p:nvPr/>
        </p:nvSpPr>
        <p:spPr>
          <a:xfrm>
            <a:off x="5471405" y="70618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0"/>
            <a:ext cx="1733937" cy="68580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5036110" y="7507"/>
            <a:ext cx="715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кератина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Nutrimax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6517412" y="655722"/>
            <a:ext cx="52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мурумуру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насыщает волосы витаминами групп А и Е, увлажняет и смягчает их, придает волосам блеск, защищает от обезвоживания. С его помощью пряди становятся послушными и мягкими.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6907227" y="1779388"/>
            <a:ext cx="424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бертолеции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оно максимально питает структуру волос.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594072" y="2378349"/>
            <a:ext cx="5396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бабассу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образует на кудрях защитную пленку, что позволяет избежать обезвоживания. Защищает, питает, смягчает и делает их эластичнее.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xmlns="" id="{556195F2-9C1C-44F4-8C58-0CB609F0B339}"/>
              </a:ext>
            </a:extLst>
          </p:cNvPr>
          <p:cNvSpPr/>
          <p:nvPr/>
        </p:nvSpPr>
        <p:spPr>
          <a:xfrm>
            <a:off x="5500347" y="1699835"/>
            <a:ext cx="587465" cy="506435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1B841FDA-3659-4D49-BB4F-6790B62FAE35}"/>
              </a:ext>
            </a:extLst>
          </p:cNvPr>
          <p:cNvSpPr/>
          <p:nvPr/>
        </p:nvSpPr>
        <p:spPr>
          <a:xfrm>
            <a:off x="5483587" y="2564411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s://venerahair.ru/wp-content/uploads/2022/03/109861128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0"/>
          <a:stretch/>
        </p:blipFill>
        <p:spPr bwMode="auto">
          <a:xfrm>
            <a:off x="6377" y="0"/>
            <a:ext cx="5412804" cy="685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6377" y="-23565"/>
            <a:ext cx="1733937" cy="6870302"/>
          </a:xfrm>
          <a:prstGeom prst="triangle">
            <a:avLst>
              <a:gd name="adj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6187536" y="3263712"/>
            <a:ext cx="5883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Гидролизированный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кератин. Он является максимально эффективным среди всех белков, которые применяются в косметических средствах. С его помощью укрепляется структура волос и заполняются все имеющиеся пустоты. В его составе имеется цистеин, который придает прядям стойкий эффект ухоженности.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6119398" y="5040562"/>
            <a:ext cx="6019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Серицин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протеины шелка, которые поддерживают производство коллагена и благоприятно влияют на кудри. На прядях возникает тонкая пленка, защищающая от испарения влаги. Протеины шелка, содержащиеся в средствах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Нутримакс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придают волосам ощущение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бархатности.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xmlns="" id="{1B841FDA-3659-4D49-BB4F-6790B62FAE35}"/>
              </a:ext>
            </a:extLst>
          </p:cNvPr>
          <p:cNvSpPr/>
          <p:nvPr/>
        </p:nvSpPr>
        <p:spPr>
          <a:xfrm>
            <a:off x="5421757" y="5040562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xmlns="" id="{1B841FDA-3659-4D49-BB4F-6790B62FAE35}"/>
              </a:ext>
            </a:extLst>
          </p:cNvPr>
          <p:cNvSpPr/>
          <p:nvPr/>
        </p:nvSpPr>
        <p:spPr>
          <a:xfrm>
            <a:off x="5445274" y="3665218"/>
            <a:ext cx="587465" cy="506435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487911" y="160263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419181" y="359526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389117" y="497061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450947" y="6320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01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443838" y="247093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88" y="144000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Nutrimax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b="1059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b="3529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1" y="459526"/>
            <a:ext cx="6858000" cy="62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Nutrimax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36" name="Рисунок 3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454181"/>
            <a:ext cx="6858000" cy="6386352"/>
          </a:xfrm>
          <a:prstGeom prst="rect">
            <a:avLst/>
          </a:prstGeom>
        </p:spPr>
      </p:pic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5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Nutrimax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6493"/>
          <a:stretch>
            <a:fillRect/>
          </a:stretch>
        </p:blipFill>
        <p:spPr>
          <a:xfrm rot="5400000">
            <a:off x="2611438" y="4275138"/>
            <a:ext cx="2609850" cy="2249487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" b="4342"/>
          <a:stretch>
            <a:fillRect/>
          </a:stretch>
        </p:blipFill>
        <p:spPr>
          <a:xfrm rot="5400000">
            <a:off x="-265113" y="3630613"/>
            <a:ext cx="3284538" cy="2249487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549000"/>
            <a:ext cx="6858000" cy="63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Nutrimax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7" y="459527"/>
            <a:ext cx="6858000" cy="62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после кератина Nutrimax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" b="1513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904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r="15051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8377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41" y="459526"/>
            <a:ext cx="6858000" cy="63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89059"/>
            <a:ext cx="7515000" cy="396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после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кератина Nutrimax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97577"/>
            <a:ext cx="1800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" b="4342"/>
          <a:stretch>
            <a:fillRect/>
          </a:stretch>
        </p:blipFill>
        <p:spPr>
          <a:xfrm rot="5400000">
            <a:off x="-265113" y="3630613"/>
            <a:ext cx="3284538" cy="2249487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7369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4342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8377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855" y="3970437"/>
            <a:ext cx="3199838" cy="2269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9684" y="1140314"/>
            <a:ext cx="3195001" cy="20123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8773" y="809147"/>
            <a:ext cx="2790001" cy="22697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7867" y="4338283"/>
            <a:ext cx="2618634" cy="2115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2" y="473438"/>
            <a:ext cx="2244834" cy="2639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62" y="3339002"/>
            <a:ext cx="2195998" cy="33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287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Волосы до и после кератина Nutrimax</vt:lpstr>
      <vt:lpstr>Волосы до и после кератина Nutrimax</vt:lpstr>
      <vt:lpstr>Волосы до и после кератина Nutrimax</vt:lpstr>
      <vt:lpstr>Волосы до и после кератина Nutrimax</vt:lpstr>
      <vt:lpstr>Волосы до и после кератина Nutrimax</vt:lpstr>
      <vt:lpstr>Волосы после кератина Nutrimax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116</cp:revision>
  <dcterms:created xsi:type="dcterms:W3CDTF">2020-06-06T17:14:33Z</dcterms:created>
  <dcterms:modified xsi:type="dcterms:W3CDTF">2022-04-24T10:47:50Z</dcterms:modified>
</cp:coreProperties>
</file>