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3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6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3897" userDrawn="1">
          <p15:clr>
            <a:srgbClr val="A4A3A4"/>
          </p15:clr>
        </p15:guide>
        <p15:guide id="3" pos="406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656" autoAdjust="0"/>
    <p:restoredTop sz="94660"/>
  </p:normalViewPr>
  <p:slideViewPr>
    <p:cSldViewPr showGuides="1">
      <p:cViewPr varScale="1">
        <p:scale>
          <a:sx n="70" d="100"/>
          <a:sy n="70" d="100"/>
        </p:scale>
        <p:origin x="120" y="144"/>
      </p:cViewPr>
      <p:guideLst>
        <p:guide orient="horz" pos="1933"/>
        <p:guide pos="3897"/>
        <p:guide pos="40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3C8CBA-DC7A-4289-80CD-CD01572704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43C1FCD-E55A-44F9-8892-4A807A5E7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56C0511-0FDB-47C7-8B90-805CCD0E1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414D97-70E7-480F-8222-6F34BC1BF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72CF26-0EA7-4A60-A210-ACE087D01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752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48D3AF-1EE6-45DF-AA11-D7AB75E7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377B6A6-4D61-42B4-A7F9-D6501E284E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4B2191B-759C-4D44-89F7-EC08A4E84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4AB8909-870D-4FAC-933E-F49BA52F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D1DB187-B7BC-47EF-81B4-86880DDC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315EB44-D8A8-42A2-87B4-E776B77D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65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C27E39-7F3D-4E7F-9668-EF9507FA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CA81D4-0BCB-42ED-AC7A-E45FD3460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CCE0F1C-109C-4EA2-A65F-E09C6E55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5594AD-D178-48AF-8C58-D05C74CD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510DED-63B7-48D8-9E06-A662429C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477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60AC84A-7B23-4D54-A9DB-161407CE68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6E8208-861E-4EF3-816E-6E44D756E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05B6CA-BF28-4CFD-BE93-F003DA31D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E0D3FC2-39D2-49CB-BDCD-4237856A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1D15A0C-6D58-410E-A92A-3BB23112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30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3AF58E-CCD9-4DE6-A7E2-26BDC09F15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4041BA97-BAD9-4001-9506-E11005E184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99" y="365125"/>
            <a:ext cx="11475001" cy="1325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224D964D-FD5B-48F5-8B18-EACAC60492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0999" y="1836737"/>
            <a:ext cx="11530013" cy="102234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xmlns="" id="{957B8229-3341-4204-ABAC-7770516A4EC8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280988" y="2713037"/>
            <a:ext cx="11630512" cy="3779838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87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E359AD-D581-4F32-8D7B-5A7303ACA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B34C58F-C553-4C59-A9E5-5639B012F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21C6E13-94F1-4E84-9F27-B4C3B094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6272E1-B1DF-4FBD-A0FD-492ABFCA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4DEC83-DAA5-4C6D-8D4B-BF03457A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186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92E189-CF27-420A-85D2-E5876822A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0D5A772-C4C8-4E08-B48F-8CD51F434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7BC306F-4EA4-496E-A1CA-5F6823D51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A464ED1-21C8-4BCE-AF1A-B821DC4C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4936C59-1F73-4222-8ED4-BF5683B4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913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6FE85C9-EC20-436D-BAE5-2C4F12436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C8B4579-DA0D-40FA-BCCC-F526B965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596D469-6CF6-494C-A1D2-E70D422036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BA158C2-021E-481A-885A-9D0352A2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62E538-35FF-491E-A7A3-82618B2A1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A63556A-DAAA-4C39-BCB7-91D7999A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58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CEF1A4-36D4-4779-9E12-492529174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F2FBDC-D97C-46B0-8030-D8E4C2D56A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2B0FC86-B369-46C5-A7B8-B99B53D3F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B09F369-837B-4C2E-8FA2-9C1F1791CA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D0DC6A-000D-4F70-86B5-771632A54A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A301BC7-CB1F-4DBC-A2EB-9670C3B61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B548F8B-02D5-4903-9013-3F583D64F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F12BB498-3D96-439C-AB4D-8E8D73EDA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67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20036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A229087-FCBB-470F-B429-7A680B520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xmlns="" id="{E1A572D3-4DA6-4192-BFF8-8B6EB79AD353}"/>
              </a:ext>
            </a:extLst>
          </p:cNvPr>
          <p:cNvSpPr/>
          <p:nvPr userDrawn="1"/>
        </p:nvSpPr>
        <p:spPr>
          <a:xfrm>
            <a:off x="0" y="6534000"/>
            <a:ext cx="3396000" cy="324000"/>
          </a:xfrm>
          <a:custGeom>
            <a:avLst/>
            <a:gdLst>
              <a:gd name="connsiteX0" fmla="*/ 0 w 3396000"/>
              <a:gd name="connsiteY0" fmla="*/ 0 h 324000"/>
              <a:gd name="connsiteX1" fmla="*/ 3216000 w 3396000"/>
              <a:gd name="connsiteY1" fmla="*/ 0 h 324000"/>
              <a:gd name="connsiteX2" fmla="*/ 3396000 w 3396000"/>
              <a:gd name="connsiteY2" fmla="*/ 324000 h 324000"/>
              <a:gd name="connsiteX3" fmla="*/ 3216000 w 3396000"/>
              <a:gd name="connsiteY3" fmla="*/ 324000 h 324000"/>
              <a:gd name="connsiteX4" fmla="*/ 3036000 w 3396000"/>
              <a:gd name="connsiteY4" fmla="*/ 324000 h 324000"/>
              <a:gd name="connsiteX5" fmla="*/ 0 w 3396000"/>
              <a:gd name="connsiteY5" fmla="*/ 324000 h 3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000" h="324000">
                <a:moveTo>
                  <a:pt x="0" y="0"/>
                </a:moveTo>
                <a:lnTo>
                  <a:pt x="3216000" y="0"/>
                </a:lnTo>
                <a:lnTo>
                  <a:pt x="3396000" y="324000"/>
                </a:lnTo>
                <a:lnTo>
                  <a:pt x="3216000" y="324000"/>
                </a:lnTo>
                <a:lnTo>
                  <a:pt x="3036000" y="324000"/>
                </a:lnTo>
                <a:lnTo>
                  <a:pt x="0" y="324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BF8DA119-664A-4591-A005-453FEF365E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68525"/>
            <a:ext cx="10515600" cy="40957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3756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EB3FA51-943B-4086-A25F-C0E65DD36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1000" y="279000"/>
            <a:ext cx="6570000" cy="9938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B8B6AFF7-ABF1-4A29-84D5-00E32979F1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30825" y="1538288"/>
            <a:ext cx="6570663" cy="43211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06DB0F6D-303F-4E81-A3D0-5C56453C23A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6063" y="234000"/>
            <a:ext cx="2249487" cy="2609662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8">
            <a:extLst>
              <a:ext uri="{FF2B5EF4-FFF2-40B4-BE49-F238E27FC236}">
                <a16:creationId xmlns:a16="http://schemas.microsoft.com/office/drawing/2014/main" xmlns="" id="{E19019EB-1908-499F-8DDD-57FCF302CF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52780" y="3113662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Рисунок 8">
            <a:extLst>
              <a:ext uri="{FF2B5EF4-FFF2-40B4-BE49-F238E27FC236}">
                <a16:creationId xmlns:a16="http://schemas.microsoft.com/office/drawing/2014/main" xmlns="" id="{42858865-2D1D-4E01-A5ED-8E9703C3F9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791802" y="549000"/>
            <a:ext cx="2249487" cy="328466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Рисунок 8">
            <a:extLst>
              <a:ext uri="{FF2B5EF4-FFF2-40B4-BE49-F238E27FC236}">
                <a16:creationId xmlns:a16="http://schemas.microsoft.com/office/drawing/2014/main" xmlns="" id="{E2644163-594C-4D16-97AD-5643AA6E3E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91802" y="4095550"/>
            <a:ext cx="2249487" cy="26096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103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07E728-47D6-4475-94EF-3689685F2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AF32C15-1300-464F-BA54-88642F54F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ABC4BB-D24E-414A-9426-CF01BC1B30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6441789-CBAA-4724-8D24-AEFAEB11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E03F1F-5631-4AE9-84F5-166B1B540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AD6C9F5-D723-4000-88BA-417FC3BE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760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09A010C-DA26-43A3-A460-B317C2B3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CAD0C7-F3AF-4A99-B7A4-594FB878E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1B9764E-3742-48FF-B875-763B97BD96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C4ABE-3AB2-4760-AE95-817E917DACAD}" type="datetimeFigureOut">
              <a:rPr lang="ru-RU" smtClean="0"/>
              <a:t>20.06.2022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6A3201E-2B60-46A4-8BD3-4AC0C01120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470D74-DAAC-4D19-ACF5-2EF1544C9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9219-6DCD-41DC-823F-6B7614B8AAFB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  <a:extLst>
              <a:ext uri="{FF2B5EF4-FFF2-40B4-BE49-F238E27FC236}">
                <a16:creationId xmlns:a16="http://schemas.microsoft.com/office/drawing/2014/main" xmlns="" id="{835B29EF-FFFB-41B4-9133-19FFA86AB34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4000" y="367393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7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1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7.jpeg"/><Relationship Id="rId12" Type="http://schemas.openxmlformats.org/officeDocument/2006/relationships/image" Target="../media/image6.jpeg"/><Relationship Id="rId2" Type="http://schemas.openxmlformats.org/officeDocument/2006/relationships/image" Target="../media/image2.png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8.xml"/><Relationship Id="rId11" Type="http://schemas.openxmlformats.org/officeDocument/2006/relationships/image" Target="../media/image5.jpeg"/><Relationship Id="rId15" Type="http://schemas.openxmlformats.org/officeDocument/2006/relationships/image" Target="../media/image9.jpeg"/><Relationship Id="rId10" Type="http://schemas.openxmlformats.org/officeDocument/2006/relationships/image" Target="../media/image4.jpeg"/><Relationship Id="rId9" Type="http://schemas.openxmlformats.org/officeDocument/2006/relationships/image" Target="../media/image3.jpg"/><Relationship Id="rId1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3.jpeg"/><Relationship Id="rId7" Type="http://schemas.openxmlformats.org/officeDocument/2006/relationships/image" Target="../media/image34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14.jpeg"/><Relationship Id="rId9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3.jpeg"/><Relationship Id="rId7" Type="http://schemas.openxmlformats.org/officeDocument/2006/relationships/image" Target="../media/image5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image" Target="../media/image51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13.jpeg"/><Relationship Id="rId7" Type="http://schemas.openxmlformats.org/officeDocument/2006/relationships/image" Target="../media/image2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13.jpeg"/><Relationship Id="rId7" Type="http://schemas.openxmlformats.org/officeDocument/2006/relationships/image" Target="../media/image5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4.jpeg"/><Relationship Id="rId9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3.jpeg"/><Relationship Id="rId7" Type="http://schemas.openxmlformats.org/officeDocument/2006/relationships/image" Target="../media/image6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42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5.jpeg"/><Relationship Id="rId7" Type="http://schemas.openxmlformats.org/officeDocument/2006/relationships/image" Target="../media/image5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50.jpeg"/><Relationship Id="rId7" Type="http://schemas.openxmlformats.org/officeDocument/2006/relationships/image" Target="../media/image91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jpeg"/><Relationship Id="rId5" Type="http://schemas.openxmlformats.org/officeDocument/2006/relationships/image" Target="../media/image89.jp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3.jpeg"/><Relationship Id="rId7" Type="http://schemas.openxmlformats.org/officeDocument/2006/relationships/image" Target="../media/image3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jpeg"/><Relationship Id="rId5" Type="http://schemas.openxmlformats.org/officeDocument/2006/relationships/image" Target="../media/image34.jp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g"/><Relationship Id="rId7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3.jpeg"/><Relationship Id="rId7" Type="http://schemas.openxmlformats.org/officeDocument/2006/relationships/image" Target="../media/image3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3.jpeg"/><Relationship Id="rId7" Type="http://schemas.openxmlformats.org/officeDocument/2006/relationships/image" Target="../media/image4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3.jpeg"/><Relationship Id="rId7" Type="http://schemas.openxmlformats.org/officeDocument/2006/relationships/image" Target="../media/image20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13.jpeg"/><Relationship Id="rId7" Type="http://schemas.openxmlformats.org/officeDocument/2006/relationships/image" Target="../media/image4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g"/><Relationship Id="rId5" Type="http://schemas.openxmlformats.org/officeDocument/2006/relationships/image" Target="../media/image44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Шестиугольник 39">
            <a:extLst>
              <a:ext uri="{FF2B5EF4-FFF2-40B4-BE49-F238E27FC236}">
                <a16:creationId xmlns:a16="http://schemas.microsoft.com/office/drawing/2014/main" xmlns="" id="{0B111486-262E-435B-B4B7-37442DEE4097}"/>
              </a:ext>
            </a:extLst>
          </p:cNvPr>
          <p:cNvSpPr/>
          <p:nvPr/>
        </p:nvSpPr>
        <p:spPr>
          <a:xfrm>
            <a:off x="7184161" y="1664934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E6B8E0E-916E-446C-8132-93622B2B0F73}"/>
              </a:ext>
            </a:extLst>
          </p:cNvPr>
          <p:cNvSpPr/>
          <p:nvPr/>
        </p:nvSpPr>
        <p:spPr>
          <a:xfrm rot="1363364">
            <a:off x="6394095" y="-354265"/>
            <a:ext cx="511263" cy="5141117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83936 w 540000"/>
              <a:gd name="connsiteY2" fmla="*/ 526612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57468 w 540000"/>
              <a:gd name="connsiteY2" fmla="*/ 5215249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3701 w 540000"/>
              <a:gd name="connsiteY2" fmla="*/ 5217802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7531 w 540000"/>
              <a:gd name="connsiteY2" fmla="*/ 5208453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6158 w 540000"/>
              <a:gd name="connsiteY0" fmla="*/ 233622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36158 w 540000"/>
              <a:gd name="connsiteY4" fmla="*/ 233622 h 5400000"/>
              <a:gd name="connsiteX0" fmla="*/ 21991 w 540000"/>
              <a:gd name="connsiteY0" fmla="*/ 232632 h 5400000"/>
              <a:gd name="connsiteX1" fmla="*/ 540000 w 540000"/>
              <a:gd name="connsiteY1" fmla="*/ 0 h 5400000"/>
              <a:gd name="connsiteX2" fmla="*/ 465692 w 540000"/>
              <a:gd name="connsiteY2" fmla="*/ 5204060 h 5400000"/>
              <a:gd name="connsiteX3" fmla="*/ 0 w 540000"/>
              <a:gd name="connsiteY3" fmla="*/ 5400000 h 5400000"/>
              <a:gd name="connsiteX4" fmla="*/ 21991 w 540000"/>
              <a:gd name="connsiteY4" fmla="*/ 232632 h 5400000"/>
              <a:gd name="connsiteX0" fmla="*/ 21991 w 528835"/>
              <a:gd name="connsiteY0" fmla="*/ 191934 h 5359302"/>
              <a:gd name="connsiteX1" fmla="*/ 528835 w 528835"/>
              <a:gd name="connsiteY1" fmla="*/ 0 h 5359302"/>
              <a:gd name="connsiteX2" fmla="*/ 465692 w 528835"/>
              <a:gd name="connsiteY2" fmla="*/ 5163362 h 5359302"/>
              <a:gd name="connsiteX3" fmla="*/ 0 w 528835"/>
              <a:gd name="connsiteY3" fmla="*/ 5359302 h 5359302"/>
              <a:gd name="connsiteX4" fmla="*/ 21991 w 528835"/>
              <a:gd name="connsiteY4" fmla="*/ 191934 h 5359302"/>
              <a:gd name="connsiteX0" fmla="*/ 13681 w 528835"/>
              <a:gd name="connsiteY0" fmla="*/ 188390 h 5359302"/>
              <a:gd name="connsiteX1" fmla="*/ 528835 w 528835"/>
              <a:gd name="connsiteY1" fmla="*/ 0 h 5359302"/>
              <a:gd name="connsiteX2" fmla="*/ 465692 w 528835"/>
              <a:gd name="connsiteY2" fmla="*/ 5163362 h 5359302"/>
              <a:gd name="connsiteX3" fmla="*/ 0 w 528835"/>
              <a:gd name="connsiteY3" fmla="*/ 5359302 h 5359302"/>
              <a:gd name="connsiteX4" fmla="*/ 13681 w 528835"/>
              <a:gd name="connsiteY4" fmla="*/ 188390 h 5359302"/>
              <a:gd name="connsiteX0" fmla="*/ 13681 w 511263"/>
              <a:gd name="connsiteY0" fmla="*/ 180730 h 5351642"/>
              <a:gd name="connsiteX1" fmla="*/ 511263 w 511263"/>
              <a:gd name="connsiteY1" fmla="*/ 0 h 5351642"/>
              <a:gd name="connsiteX2" fmla="*/ 465692 w 511263"/>
              <a:gd name="connsiteY2" fmla="*/ 5155702 h 5351642"/>
              <a:gd name="connsiteX3" fmla="*/ 0 w 511263"/>
              <a:gd name="connsiteY3" fmla="*/ 5351642 h 5351642"/>
              <a:gd name="connsiteX4" fmla="*/ 13681 w 511263"/>
              <a:gd name="connsiteY4" fmla="*/ 180730 h 535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1263" h="5351642">
                <a:moveTo>
                  <a:pt x="13681" y="180730"/>
                </a:moveTo>
                <a:lnTo>
                  <a:pt x="511263" y="0"/>
                </a:lnTo>
                <a:lnTo>
                  <a:pt x="465692" y="5155702"/>
                </a:lnTo>
                <a:lnTo>
                  <a:pt x="0" y="5351642"/>
                </a:lnTo>
                <a:cubicBezTo>
                  <a:pt x="7330" y="3629186"/>
                  <a:pt x="6351" y="1903186"/>
                  <a:pt x="13681" y="18073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43E661-D69B-4EC6-8FFE-EB226B9C184A}"/>
              </a:ext>
            </a:extLst>
          </p:cNvPr>
          <p:cNvSpPr/>
          <p:nvPr/>
        </p:nvSpPr>
        <p:spPr>
          <a:xfrm rot="1363364">
            <a:off x="4675456" y="2902376"/>
            <a:ext cx="532615" cy="4223579"/>
          </a:xfrm>
          <a:custGeom>
            <a:avLst/>
            <a:gdLst>
              <a:gd name="connsiteX0" fmla="*/ 0 w 540000"/>
              <a:gd name="connsiteY0" fmla="*/ 0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0 w 540000"/>
              <a:gd name="connsiteY4" fmla="*/ 0 h 5400000"/>
              <a:gd name="connsiteX0" fmla="*/ 32 w 540000"/>
              <a:gd name="connsiteY0" fmla="*/ 222006 h 5400000"/>
              <a:gd name="connsiteX1" fmla="*/ 540000 w 540000"/>
              <a:gd name="connsiteY1" fmla="*/ 0 h 5400000"/>
              <a:gd name="connsiteX2" fmla="*/ 540000 w 540000"/>
              <a:gd name="connsiteY2" fmla="*/ 5400000 h 5400000"/>
              <a:gd name="connsiteX3" fmla="*/ 0 w 540000"/>
              <a:gd name="connsiteY3" fmla="*/ 5400000 h 5400000"/>
              <a:gd name="connsiteX4" fmla="*/ 32 w 540000"/>
              <a:gd name="connsiteY4" fmla="*/ 222006 h 5400000"/>
              <a:gd name="connsiteX0" fmla="*/ 32 w 540000"/>
              <a:gd name="connsiteY0" fmla="*/ 138230 h 5316224"/>
              <a:gd name="connsiteX1" fmla="*/ 537219 w 540000"/>
              <a:gd name="connsiteY1" fmla="*/ 0 h 5316224"/>
              <a:gd name="connsiteX2" fmla="*/ 540000 w 540000"/>
              <a:gd name="connsiteY2" fmla="*/ 5316224 h 5316224"/>
              <a:gd name="connsiteX3" fmla="*/ 0 w 540000"/>
              <a:gd name="connsiteY3" fmla="*/ 5316224 h 5316224"/>
              <a:gd name="connsiteX4" fmla="*/ 32 w 540000"/>
              <a:gd name="connsiteY4" fmla="*/ 138230 h 5316224"/>
              <a:gd name="connsiteX0" fmla="*/ 1332 w 540000"/>
              <a:gd name="connsiteY0" fmla="*/ 182433 h 5316224"/>
              <a:gd name="connsiteX1" fmla="*/ 537219 w 540000"/>
              <a:gd name="connsiteY1" fmla="*/ 0 h 5316224"/>
              <a:gd name="connsiteX2" fmla="*/ 540000 w 540000"/>
              <a:gd name="connsiteY2" fmla="*/ 5316224 h 5316224"/>
              <a:gd name="connsiteX3" fmla="*/ 0 w 540000"/>
              <a:gd name="connsiteY3" fmla="*/ 5316224 h 5316224"/>
              <a:gd name="connsiteX4" fmla="*/ 1332 w 540000"/>
              <a:gd name="connsiteY4" fmla="*/ 182433 h 5316224"/>
              <a:gd name="connsiteX0" fmla="*/ 1332 w 540000"/>
              <a:gd name="connsiteY0" fmla="*/ 197076 h 5330867"/>
              <a:gd name="connsiteX1" fmla="*/ 531087 w 540000"/>
              <a:gd name="connsiteY1" fmla="*/ 0 h 5330867"/>
              <a:gd name="connsiteX2" fmla="*/ 540000 w 540000"/>
              <a:gd name="connsiteY2" fmla="*/ 5330867 h 5330867"/>
              <a:gd name="connsiteX3" fmla="*/ 0 w 540000"/>
              <a:gd name="connsiteY3" fmla="*/ 5330867 h 5330867"/>
              <a:gd name="connsiteX4" fmla="*/ 1332 w 540000"/>
              <a:gd name="connsiteY4" fmla="*/ 197076 h 5330867"/>
              <a:gd name="connsiteX0" fmla="*/ 8892 w 540000"/>
              <a:gd name="connsiteY0" fmla="*/ 190468 h 5330867"/>
              <a:gd name="connsiteX1" fmla="*/ 531087 w 540000"/>
              <a:gd name="connsiteY1" fmla="*/ 0 h 5330867"/>
              <a:gd name="connsiteX2" fmla="*/ 540000 w 540000"/>
              <a:gd name="connsiteY2" fmla="*/ 5330867 h 5330867"/>
              <a:gd name="connsiteX3" fmla="*/ 0 w 540000"/>
              <a:gd name="connsiteY3" fmla="*/ 5330867 h 5330867"/>
              <a:gd name="connsiteX4" fmla="*/ 8892 w 540000"/>
              <a:gd name="connsiteY4" fmla="*/ 190468 h 5330867"/>
              <a:gd name="connsiteX0" fmla="*/ 8892 w 540000"/>
              <a:gd name="connsiteY0" fmla="*/ 178924 h 5319323"/>
              <a:gd name="connsiteX1" fmla="*/ 528177 w 540000"/>
              <a:gd name="connsiteY1" fmla="*/ 0 h 5319323"/>
              <a:gd name="connsiteX2" fmla="*/ 540000 w 540000"/>
              <a:gd name="connsiteY2" fmla="*/ 5319323 h 5319323"/>
              <a:gd name="connsiteX3" fmla="*/ 0 w 540000"/>
              <a:gd name="connsiteY3" fmla="*/ 5319323 h 5319323"/>
              <a:gd name="connsiteX4" fmla="*/ 8892 w 540000"/>
              <a:gd name="connsiteY4" fmla="*/ 178924 h 5319323"/>
              <a:gd name="connsiteX0" fmla="*/ 8892 w 532615"/>
              <a:gd name="connsiteY0" fmla="*/ 178924 h 5319323"/>
              <a:gd name="connsiteX1" fmla="*/ 528177 w 532615"/>
              <a:gd name="connsiteY1" fmla="*/ 0 h 5319323"/>
              <a:gd name="connsiteX2" fmla="*/ 532615 w 532615"/>
              <a:gd name="connsiteY2" fmla="*/ 5083327 h 5319323"/>
              <a:gd name="connsiteX3" fmla="*/ 0 w 532615"/>
              <a:gd name="connsiteY3" fmla="*/ 5319323 h 5319323"/>
              <a:gd name="connsiteX4" fmla="*/ 8892 w 532615"/>
              <a:gd name="connsiteY4" fmla="*/ 178924 h 531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2615" h="5319323">
                <a:moveTo>
                  <a:pt x="8892" y="178924"/>
                </a:moveTo>
                <a:lnTo>
                  <a:pt x="528177" y="0"/>
                </a:lnTo>
                <a:cubicBezTo>
                  <a:pt x="529656" y="1694442"/>
                  <a:pt x="531136" y="3388885"/>
                  <a:pt x="532615" y="5083327"/>
                </a:cubicBezTo>
                <a:lnTo>
                  <a:pt x="0" y="5319323"/>
                </a:lnTo>
                <a:cubicBezTo>
                  <a:pt x="11" y="3593325"/>
                  <a:pt x="8881" y="1904922"/>
                  <a:pt x="8892" y="17892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Равнобедренный треугольник 6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10437953" y="2895321"/>
            <a:ext cx="1733937" cy="396267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7B0A06D-BE18-42F6-B6FD-5711770E378C}"/>
              </a:ext>
            </a:extLst>
          </p:cNvPr>
          <p:cNvSpPr txBox="1"/>
          <p:nvPr/>
        </p:nvSpPr>
        <p:spPr>
          <a:xfrm>
            <a:off x="38212" y="64485"/>
            <a:ext cx="593775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выпрямление волос.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Ботокс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волос.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дом по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Брянску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Брянской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</a:t>
            </a: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8-919-296-50-25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Ватцап,Телеграмм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https://venerahair.ru/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27F8736-D3AC-431F-8BBE-11645CBFC1B7}"/>
              </a:ext>
            </a:extLst>
          </p:cNvPr>
          <p:cNvSpPr txBox="1"/>
          <p:nvPr/>
        </p:nvSpPr>
        <p:spPr>
          <a:xfrm>
            <a:off x="7858375" y="1335996"/>
            <a:ext cx="408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</a:t>
            </a:r>
            <a:r>
              <a:rPr lang="ru-RU" sz="2800" b="1" dirty="0"/>
              <a:t>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1D80F55-55DC-4407-82C1-96456F1687E4}"/>
              </a:ext>
            </a:extLst>
          </p:cNvPr>
          <p:cNvSpPr/>
          <p:nvPr/>
        </p:nvSpPr>
        <p:spPr>
          <a:xfrm>
            <a:off x="7885538" y="1851056"/>
            <a:ext cx="41963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Выпрямляет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D6F87E-0166-4134-9916-750B7725F976}"/>
              </a:ext>
            </a:extLst>
          </p:cNvPr>
          <p:cNvSpPr txBox="1"/>
          <p:nvPr/>
        </p:nvSpPr>
        <p:spPr>
          <a:xfrm>
            <a:off x="7091913" y="3568442"/>
            <a:ext cx="2583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Ботокс для волос 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B43BB1D6-E231-4678-9474-D55302BD119A}"/>
              </a:ext>
            </a:extLst>
          </p:cNvPr>
          <p:cNvSpPr/>
          <p:nvPr/>
        </p:nvSpPr>
        <p:spPr>
          <a:xfrm>
            <a:off x="6903440" y="4071620"/>
            <a:ext cx="41963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Питает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</a:r>
          </a:p>
          <a:p>
            <a:endParaRPr lang="ru-RU" dirty="0"/>
          </a:p>
        </p:txBody>
      </p:sp>
      <p:sp>
        <p:nvSpPr>
          <p:cNvPr id="34" name="Шестиугольник 33">
            <a:extLst>
              <a:ext uri="{FF2B5EF4-FFF2-40B4-BE49-F238E27FC236}">
                <a16:creationId xmlns:a16="http://schemas.microsoft.com/office/drawing/2014/main" xmlns="" id="{556195F2-9C1C-44F4-8C58-0CB609F0B339}"/>
              </a:ext>
            </a:extLst>
          </p:cNvPr>
          <p:cNvSpPr/>
          <p:nvPr/>
        </p:nvSpPr>
        <p:spPr>
          <a:xfrm>
            <a:off x="6386682" y="3462117"/>
            <a:ext cx="587465" cy="506435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9B3FAAAA-9773-48EA-8F05-A74461D9FB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30872" y="3528510"/>
            <a:ext cx="360000" cy="3600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B3FAAAA-9773-48EA-8F05-A74461D9FB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326593" y="1738151"/>
            <a:ext cx="360000" cy="36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928129"/>
            <a:ext cx="1359229" cy="179177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40" y="4941776"/>
            <a:ext cx="1434714" cy="1816781"/>
          </a:xfrm>
          <a:prstGeom prst="rect">
            <a:avLst/>
          </a:prstGeo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" r="4384"/>
          <a:stretch>
            <a:fillRect/>
          </a:stretch>
        </p:blipFill>
        <p:spPr>
          <a:xfrm>
            <a:off x="5420999" y="4622900"/>
            <a:ext cx="1382839" cy="2096999"/>
          </a:xfr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69" y="94178"/>
            <a:ext cx="2050832" cy="121683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000" y="94177"/>
            <a:ext cx="2057790" cy="1241820"/>
          </a:xfrm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5"/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9" r="21269"/>
          <a:stretch>
            <a:fillRect/>
          </a:stretch>
        </p:blipFill>
        <p:spPr>
          <a:xfrm>
            <a:off x="6974147" y="5798214"/>
            <a:ext cx="880185" cy="95471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39" y="5798214"/>
            <a:ext cx="1088261" cy="9547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007" y="5798214"/>
            <a:ext cx="1353946" cy="93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24599" y="151084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19699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146577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501" y="3896861"/>
            <a:ext cx="2125410" cy="2637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0" y="2055063"/>
            <a:ext cx="2249487" cy="1810607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3" r="17173"/>
          <a:stretch>
            <a:fillRect/>
          </a:stretch>
        </p:blipFill>
        <p:spPr>
          <a:xfrm>
            <a:off x="7761000" y="4975420"/>
            <a:ext cx="2045535" cy="1784670"/>
          </a:xfr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xfrm>
            <a:off x="5384800" y="4960946"/>
            <a:ext cx="2249488" cy="1752591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xfrm>
            <a:off x="252780" y="4005636"/>
            <a:ext cx="2249487" cy="2528364"/>
          </a:xfrm>
          <a:prstGeom prst="rect">
            <a:avLst/>
          </a:prstGeom>
        </p:spPr>
      </p:pic>
      <p:pic>
        <p:nvPicPr>
          <p:cNvPr id="22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2" r="1534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xfrm>
            <a:off x="9965999" y="4927447"/>
            <a:ext cx="2066537" cy="177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294542"/>
            <a:ext cx="6300362" cy="1769229"/>
            <a:chOff x="5735638" y="1481879"/>
            <a:chExt cx="5625361" cy="176922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19024" y="1481879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19163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b="28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4" name="Рисунок 23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9" r="2148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08815"/>
            <a:ext cx="6300362" cy="1754956"/>
            <a:chOff x="5735638" y="1496152"/>
            <a:chExt cx="5625361" cy="1754956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09528" y="1496152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41547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4342"/>
          <a:stretch>
            <a:fillRect/>
          </a:stretch>
        </p:blipFill>
        <p:spPr>
          <a:xfrm rot="5400000">
            <a:off x="-265113" y="3630613"/>
            <a:ext cx="3284538" cy="2249487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3" b="622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" b="132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2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2007"/>
            <a:ext cx="6300362" cy="1751764"/>
            <a:chOff x="5735638" y="1499344"/>
            <a:chExt cx="5625361" cy="1751764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35897" y="149934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54542" y="2941547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80" y="279000"/>
            <a:ext cx="2275134" cy="261528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48" y="99340"/>
            <a:ext cx="2174481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448" y="2055587"/>
            <a:ext cx="2223841" cy="1810607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6" r="23916"/>
          <a:stretch>
            <a:fillRect/>
          </a:stretch>
        </p:blipFill>
        <p:spPr>
          <a:xfrm>
            <a:off x="7510739" y="4889920"/>
            <a:ext cx="2113135" cy="177123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r="11712"/>
          <a:stretch>
            <a:fillRect/>
          </a:stretch>
        </p:blipFill>
        <p:spPr>
          <a:xfrm>
            <a:off x="9642475" y="4869470"/>
            <a:ext cx="2249488" cy="1791680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2" r="1788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28" y="4897308"/>
            <a:ext cx="2339972" cy="17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0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294542"/>
            <a:ext cx="6300362" cy="1769229"/>
            <a:chOff x="5735638" y="1481879"/>
            <a:chExt cx="5625361" cy="176922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43396" y="1481879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19163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4342"/>
          <a:stretch>
            <a:fillRect/>
          </a:stretch>
        </p:blipFill>
        <p:spPr>
          <a:xfrm rot="5400000">
            <a:off x="-265113" y="3630613"/>
            <a:ext cx="3284538" cy="2249487"/>
          </a:xfr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4342"/>
          <a:stretch>
            <a:fillRect/>
          </a:stretch>
        </p:blipFill>
        <p:spPr>
          <a:xfrm rot="5400000">
            <a:off x="2274888" y="1066800"/>
            <a:ext cx="3284537" cy="2249488"/>
          </a:xfrm>
        </p:spPr>
      </p:pic>
    </p:spTree>
    <p:extLst>
      <p:ext uri="{BB962C8B-B14F-4D97-AF65-F5344CB8AC3E}">
        <p14:creationId xmlns:p14="http://schemas.microsoft.com/office/powerpoint/2010/main" val="7347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07998"/>
            <a:ext cx="6300362" cy="1755773"/>
            <a:chOff x="5735638" y="1495335"/>
            <a:chExt cx="5625361" cy="1755773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19024" y="1495335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08043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4" name="Рисунок 2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184" y="4971389"/>
            <a:ext cx="2219186" cy="1766373"/>
          </a:xfrm>
          <a:prstGeom prst="rect">
            <a:avLst/>
          </a:prstGeo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2" r="15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39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09533"/>
            <a:ext cx="6300362" cy="1754238"/>
            <a:chOff x="5735638" y="1496870"/>
            <a:chExt cx="5625361" cy="1754238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43396" y="1496870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07130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4342"/>
          <a:stretch>
            <a:fillRect/>
          </a:stretch>
        </p:blipFill>
        <p:spPr>
          <a:xfrm rot="5400000">
            <a:off x="2274888" y="1066800"/>
            <a:ext cx="3284537" cy="2249488"/>
          </a:xfrm>
        </p:spPr>
      </p:pic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4342"/>
          <a:stretch>
            <a:fillRect/>
          </a:stretch>
        </p:blipFill>
        <p:spPr>
          <a:xfrm rot="5400000">
            <a:off x="-265113" y="3630613"/>
            <a:ext cx="3284538" cy="2249487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22" y="4958643"/>
            <a:ext cx="2159678" cy="17465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323" y="4958642"/>
            <a:ext cx="2034898" cy="1729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611" y="4912146"/>
            <a:ext cx="2044389" cy="177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3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295702"/>
            <a:ext cx="6300362" cy="1768069"/>
            <a:chOff x="5735638" y="1483039"/>
            <a:chExt cx="5625361" cy="176806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09528" y="1483039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19699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23" name="Рисунок 22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8" r="25718"/>
          <a:stretch>
            <a:fillRect/>
          </a:stretch>
        </p:blipFill>
        <p:spPr>
          <a:xfrm rot="5400000">
            <a:off x="2085359" y="1013255"/>
            <a:ext cx="3041229" cy="2870267"/>
          </a:xfrm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" b="2411"/>
          <a:stretch>
            <a:fillRect/>
          </a:stretch>
        </p:blipFill>
        <p:spPr>
          <a:xfrm>
            <a:off x="150618" y="3063771"/>
            <a:ext cx="2249487" cy="3493994"/>
          </a:xfrm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r="17705"/>
          <a:stretch>
            <a:fillRect/>
          </a:stretch>
        </p:blipFill>
        <p:spPr>
          <a:xfrm rot="5400000">
            <a:off x="-3370" y="202464"/>
            <a:ext cx="2721435" cy="260966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602" y="4935218"/>
            <a:ext cx="2284397" cy="181060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027" y="4969924"/>
            <a:ext cx="2570441" cy="17759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xfrm>
            <a:off x="9965999" y="4927447"/>
            <a:ext cx="2066537" cy="1777766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" r="6493"/>
          <a:stretch>
            <a:fillRect/>
          </a:stretch>
        </p:blipFill>
        <p:spPr>
          <a:xfrm rot="5400000">
            <a:off x="2611438" y="4275138"/>
            <a:ext cx="2609850" cy="2249487"/>
          </a:xfrm>
        </p:spPr>
      </p:pic>
    </p:spTree>
    <p:extLst>
      <p:ext uri="{BB962C8B-B14F-4D97-AF65-F5344CB8AC3E}">
        <p14:creationId xmlns:p14="http://schemas.microsoft.com/office/powerpoint/2010/main" val="156822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09528" y="151084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07705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21" name="Рисунок 20"/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8377"/>
          <a:stretch>
            <a:fillRect/>
          </a:stretch>
        </p:blipFill>
        <p:spPr/>
      </p:pic>
      <p:pic>
        <p:nvPicPr>
          <p:cNvPr id="26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6589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8" r="888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045" y="4940127"/>
            <a:ext cx="2160000" cy="1825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95" y="4935217"/>
            <a:ext cx="2157047" cy="18088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10" y="4950536"/>
            <a:ext cx="2359533" cy="1804483"/>
          </a:xfrm>
          <a:prstGeom prst="rect">
            <a:avLst/>
          </a:prstGeom>
        </p:spPr>
      </p:pic>
      <p:pic>
        <p:nvPicPr>
          <p:cNvPr id="13" name="Рисунок 12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4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5914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0642"/>
            <a:ext cx="6300362" cy="1753129"/>
            <a:chOff x="5735638" y="1497979"/>
            <a:chExt cx="5625361" cy="175312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13323" y="1497979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49280" y="2919163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1" name="Рисунок 2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2" name="Рисунок 21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9" b="17369"/>
          <a:stretch>
            <a:fillRect/>
          </a:stretch>
        </p:blipFill>
        <p:spPr/>
      </p:pic>
      <p:pic>
        <p:nvPicPr>
          <p:cNvPr id="24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931" y="4934670"/>
            <a:ext cx="2158069" cy="183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643" y="4887152"/>
            <a:ext cx="2268586" cy="19097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79" y="4915433"/>
            <a:ext cx="2187365" cy="186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1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824089" y="151084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0277" y="2901567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Рисунок 5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6" name="Рисунок 25"/>
          <p:cNvPicPr>
            <a:picLocks noGrp="1" noChangeAspect="1"/>
          </p:cNvPicPr>
          <p:nvPr>
            <p:ph type="pic" sz="quarter" idx="15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6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xfrm>
            <a:off x="4059928" y="414000"/>
            <a:ext cx="2564486" cy="3015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xfrm>
            <a:off x="6728581" y="3355521"/>
            <a:ext cx="2564486" cy="34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36" y="414000"/>
            <a:ext cx="2655000" cy="30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236" y="3519000"/>
            <a:ext cx="2655000" cy="311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" r="4342"/>
          <a:stretch>
            <a:fillRect/>
          </a:stretch>
        </p:blipFill>
        <p:spPr>
          <a:xfrm>
            <a:off x="4059929" y="3498044"/>
            <a:ext cx="2564486" cy="31349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581" y="477673"/>
            <a:ext cx="2564486" cy="2877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3" y="2168999"/>
            <a:ext cx="3957412" cy="44640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F29FB0-2825-4E75-80D6-FDFD8999BD20}"/>
              </a:ext>
            </a:extLst>
          </p:cNvPr>
          <p:cNvSpPr/>
          <p:nvPr/>
        </p:nvSpPr>
        <p:spPr>
          <a:xfrm>
            <a:off x="50433" y="110955"/>
            <a:ext cx="3905326" cy="198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Ботокс для волос.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 на дом по Брянску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Брянской области</a:t>
            </a:r>
          </a:p>
          <a:p>
            <a:pPr algn="ctr"/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т. 8-919-296-50-25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Ватцап,Телеграмм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34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010"/>
            <a:ext cx="6230101" cy="1708222"/>
            <a:chOff x="5760713" y="2892886"/>
            <a:chExt cx="5581686" cy="17082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892886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22" name="Рисунок 21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 b="28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7" name="Рисунок 26"/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7" b="37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0" name="Рисунок 29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1" name="Рисунок 30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" r="462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2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189" y="4975292"/>
            <a:ext cx="2203704" cy="17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777" y="4975291"/>
            <a:ext cx="1995649" cy="176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4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010"/>
            <a:ext cx="6230101" cy="1708222"/>
            <a:chOff x="5760713" y="2892886"/>
            <a:chExt cx="5581686" cy="17082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892886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7" name="Рисунок 26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30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999" y="4940127"/>
            <a:ext cx="2105028" cy="182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89" y="4954824"/>
            <a:ext cx="2172837" cy="18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5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010"/>
            <a:ext cx="6230101" cy="1708222"/>
            <a:chOff x="5760713" y="2892886"/>
            <a:chExt cx="5581686" cy="17082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892886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898" y="4934860"/>
            <a:ext cx="2191561" cy="1808448"/>
          </a:xfrm>
          <a:prstGeom prst="rect">
            <a:avLst/>
          </a:prstGeom>
        </p:spPr>
      </p:pic>
      <p:pic>
        <p:nvPicPr>
          <p:cNvPr id="12" name="Рисунок 11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b="6493"/>
          <a:stretch>
            <a:fillRect/>
          </a:stretch>
        </p:blipFill>
        <p:spPr/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89" y="4934859"/>
            <a:ext cx="2137168" cy="1808449"/>
          </a:xfrm>
          <a:prstGeom prst="rect">
            <a:avLst/>
          </a:prstGeom>
        </p:spPr>
      </p:pic>
      <p:pic>
        <p:nvPicPr>
          <p:cNvPr id="35" name="Рисунок 34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66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010"/>
            <a:ext cx="6230101" cy="1708222"/>
            <a:chOff x="5760713" y="2892886"/>
            <a:chExt cx="5581686" cy="17082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892886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23" name="Рисунок 22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"/>
          <p:cNvPicPr>
            <a:picLocks noGrp="1" noChangeAspect="1"/>
          </p:cNvPicPr>
          <p:nvPr>
            <p:ph type="pic" sz="quarter" idx="1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6" r="875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94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010"/>
            <a:ext cx="6230101" cy="1708222"/>
            <a:chOff x="5760713" y="2892886"/>
            <a:chExt cx="5581686" cy="170822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892886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4" name="Рисунок 23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6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0" r="16240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41547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6" name="Рисунок 5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4342"/>
          <a:stretch>
            <a:fillRect/>
          </a:stretch>
        </p:blipFill>
        <p:spPr>
          <a:xfrm rot="5400000">
            <a:off x="2274888" y="1066800"/>
            <a:ext cx="3284537" cy="2249488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6" name="Рисунок 25"/>
          <p:cNvPicPr>
            <a:picLocks noGrp="1" noChangeAspect="1"/>
          </p:cNvPicPr>
          <p:nvPr>
            <p:ph type="pic" sz="quarter" idx="13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662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1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0875FF-F6F1-4C90-BD98-F73FBD215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028" y="146577"/>
            <a:ext cx="6859711" cy="99387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Кератиновое выпрямление волос. Ботокс для волос. Выезд на дом по Брянску и Брянской области</a:t>
            </a:r>
            <a:endParaRPr lang="ru-RU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AEF00ED7-EB61-4855-99E7-88680A3C8882}"/>
              </a:ext>
            </a:extLst>
          </p:cNvPr>
          <p:cNvGrpSpPr/>
          <p:nvPr/>
        </p:nvGrpSpPr>
        <p:grpSpPr>
          <a:xfrm>
            <a:off x="5668538" y="1314972"/>
            <a:ext cx="6300362" cy="1748799"/>
            <a:chOff x="5735638" y="1502309"/>
            <a:chExt cx="5625361" cy="1748799"/>
          </a:xfrm>
        </p:grpSpPr>
        <p:sp>
          <p:nvSpPr>
            <p:cNvPr id="16" name="Шестиугольник 15">
              <a:extLst>
                <a:ext uri="{FF2B5EF4-FFF2-40B4-BE49-F238E27FC236}">
                  <a16:creationId xmlns:a16="http://schemas.microsoft.com/office/drawing/2014/main" xmlns="" id="{FCA4A868-293A-445E-A75A-48A817C734EA}"/>
                </a:ext>
              </a:extLst>
            </p:cNvPr>
            <p:cNvSpPr/>
            <p:nvPr/>
          </p:nvSpPr>
          <p:spPr>
            <a:xfrm>
              <a:off x="5735638" y="1502309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BAA8038A-1D10-4573-ACBE-455978BC2E6B}"/>
                </a:ext>
              </a:extLst>
            </p:cNvPr>
            <p:cNvSpPr txBox="1"/>
            <p:nvPr/>
          </p:nvSpPr>
          <p:spPr>
            <a:xfrm>
              <a:off x="6456362" y="1543434"/>
              <a:ext cx="44546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Кератиновое выпрямление волос</a:t>
              </a:r>
              <a:r>
                <a:rPr lang="ru-RU" sz="2000" b="1" dirty="0" smtClean="0"/>
                <a:t> </a:t>
              </a:r>
              <a:endParaRPr lang="ru-RU" sz="2000" b="1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02F1640-E8F2-43E8-B735-BE1930F8690C}"/>
                </a:ext>
              </a:extLst>
            </p:cNvPr>
            <p:cNvSpPr/>
            <p:nvPr/>
          </p:nvSpPr>
          <p:spPr>
            <a:xfrm>
              <a:off x="6456362" y="192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Выпрямляет даже самые тугие завитки, питает, снимает пушистость, придает блеск волосам. Подходит как для волос кудрявых от природы, так и после неудачной химической завивки. Имеет накопительный эффект. 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2827FF5-CDB5-492F-BE7B-25C07E2CA49C}"/>
                </a:ext>
              </a:extLst>
            </p:cNvPr>
            <p:cNvSpPr txBox="1"/>
            <p:nvPr/>
          </p:nvSpPr>
          <p:spPr>
            <a:xfrm>
              <a:off x="5781545" y="1524554"/>
              <a:ext cx="4396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887827A4-25F5-47DF-BCCE-FEF2F9360600}"/>
              </a:ext>
            </a:extLst>
          </p:cNvPr>
          <p:cNvGrpSpPr/>
          <p:nvPr/>
        </p:nvGrpSpPr>
        <p:grpSpPr>
          <a:xfrm>
            <a:off x="5719953" y="2868558"/>
            <a:ext cx="6230101" cy="1707674"/>
            <a:chOff x="5760713" y="2893434"/>
            <a:chExt cx="5581686" cy="1707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510F8411-E400-4534-88B0-2DED60134B2B}"/>
                </a:ext>
              </a:extLst>
            </p:cNvPr>
            <p:cNvSpPr txBox="1"/>
            <p:nvPr/>
          </p:nvSpPr>
          <p:spPr>
            <a:xfrm>
              <a:off x="6437763" y="2893434"/>
              <a:ext cx="25839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Ботокс для волос </a:t>
              </a:r>
              <a:endPara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xmlns="" id="{3ACE66C4-677E-4C1D-AE6B-1FC4E2D32423}"/>
                </a:ext>
              </a:extLst>
            </p:cNvPr>
            <p:cNvSpPr/>
            <p:nvPr/>
          </p:nvSpPr>
          <p:spPr>
            <a:xfrm>
              <a:off x="6437762" y="3277669"/>
              <a:ext cx="490463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Питает волосы, подходит для всех типов волос, в том числе и порошкового блонда, направлен на лечение и питание, придает блеск волосам, снимает пушистость, выпрямляет только слабую волну. Имеет накопительный эффект.</a:t>
              </a:r>
              <a:endParaRPr lang="ru-RU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Шестиугольник 24">
              <a:extLst>
                <a:ext uri="{FF2B5EF4-FFF2-40B4-BE49-F238E27FC236}">
                  <a16:creationId xmlns:a16="http://schemas.microsoft.com/office/drawing/2014/main" xmlns="" id="{53B7FB49-6326-490D-83D2-F54B925303E0}"/>
                </a:ext>
              </a:extLst>
            </p:cNvPr>
            <p:cNvSpPr/>
            <p:nvPr/>
          </p:nvSpPr>
          <p:spPr>
            <a:xfrm>
              <a:off x="5760713" y="2919163"/>
              <a:ext cx="587465" cy="506435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EE477AFC-3261-4E8E-AFE0-F2EC7EB78127}"/>
                </a:ext>
              </a:extLst>
            </p:cNvPr>
            <p:cNvSpPr txBox="1"/>
            <p:nvPr/>
          </p:nvSpPr>
          <p:spPr>
            <a:xfrm>
              <a:off x="5833850" y="2919163"/>
              <a:ext cx="4411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  <a:endPara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1793FA1-A059-477C-B6F2-D9D0F7D35595}"/>
              </a:ext>
            </a:extLst>
          </p:cNvPr>
          <p:cNvSpPr txBox="1"/>
          <p:nvPr/>
        </p:nvSpPr>
        <p:spPr>
          <a:xfrm>
            <a:off x="5692261" y="4253715"/>
            <a:ext cx="6499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8-919-296-50-25(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Ватцап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Телеграмм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https://venerahair.ru/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3" y="4954824"/>
            <a:ext cx="2341132" cy="176852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947" y="4940127"/>
            <a:ext cx="2125410" cy="182530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999" y="4954823"/>
            <a:ext cx="1999739" cy="1810607"/>
          </a:xfrm>
          <a:prstGeom prst="rect">
            <a:avLst/>
          </a:prstGeo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6" r="15756"/>
          <a:stretch>
            <a:fillRect/>
          </a:stretch>
        </p:blipFill>
        <p:spPr/>
      </p:pic>
      <p:pic>
        <p:nvPicPr>
          <p:cNvPr id="23" name="Рисунок 22"/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r="708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4" name="Рисунок 23"/>
          <p:cNvPicPr>
            <a:picLocks noGrp="1" noChangeAspect="1"/>
          </p:cNvPicPr>
          <p:nvPr>
            <p:ph type="pic" sz="quarter" idx="15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6904"/>
          <a:stretch>
            <a:fillRect/>
          </a:stretch>
        </p:blipFill>
        <p:spPr/>
      </p:pic>
      <p:pic>
        <p:nvPicPr>
          <p:cNvPr id="26" name="Рисунок 5"/>
          <p:cNvPicPr>
            <a:picLocks noGrp="1" noChangeAspect="1"/>
          </p:cNvPicPr>
          <p:nvPr>
            <p:ph type="pic" sz="quarter" idx="1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623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77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2064</Words>
  <Application>Microsoft Office PowerPoint</Application>
  <PresentationFormat>Широкоэкранный</PresentationFormat>
  <Paragraphs>201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Кератиновое выпрямление волос. Ботокс для волос. Выезд на дом по Брянску и Брянской области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Пользователь</cp:lastModifiedBy>
  <cp:revision>71</cp:revision>
  <dcterms:created xsi:type="dcterms:W3CDTF">2020-06-06T17:14:33Z</dcterms:created>
  <dcterms:modified xsi:type="dcterms:W3CDTF">2022-06-20T12:19:58Z</dcterms:modified>
</cp:coreProperties>
</file>