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9" r:id="rId4"/>
    <p:sldId id="271" r:id="rId5"/>
    <p:sldId id="267" r:id="rId6"/>
    <p:sldId id="273" r:id="rId7"/>
    <p:sldId id="263" r:id="rId8"/>
    <p:sldId id="275" r:id="rId9"/>
    <p:sldId id="276" r:id="rId10"/>
    <p:sldId id="277" r:id="rId11"/>
    <p:sldId id="278" r:id="rId12"/>
    <p:sldId id="279" r:id="rId13"/>
    <p:sldId id="280" r:id="rId14"/>
    <p:sldId id="281" r:id="rId15"/>
    <p:sldId id="283" r:id="rId16"/>
    <p:sldId id="28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3897" userDrawn="1">
          <p15:clr>
            <a:srgbClr val="A4A3A4"/>
          </p15:clr>
        </p15:guide>
        <p15:guide id="3" pos="40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56" autoAdjust="0"/>
    <p:restoredTop sz="94660"/>
  </p:normalViewPr>
  <p:slideViewPr>
    <p:cSldViewPr showGuides="1">
      <p:cViewPr varScale="1">
        <p:scale>
          <a:sx n="70" d="100"/>
          <a:sy n="70" d="100"/>
        </p:scale>
        <p:origin x="120" y="144"/>
      </p:cViewPr>
      <p:guideLst>
        <p:guide orient="horz" pos="1933"/>
        <p:guide pos="3897"/>
        <p:guide pos="4067"/>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ata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image" Target="../media/image18.jpeg"/><Relationship Id="rId4" Type="http://schemas.openxmlformats.org/officeDocument/2006/relationships/image" Target="../media/image13.jpeg"/></Relationships>
</file>

<file path=ppt/diagrams/_rels/data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7.jpeg"/><Relationship Id="rId4" Type="http://schemas.openxmlformats.org/officeDocument/2006/relationships/image" Target="../media/image15.jpeg"/></Relationships>
</file>

<file path=ppt/diagrams/_rels/data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ata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jpeg"/><Relationship Id="rId1" Type="http://schemas.openxmlformats.org/officeDocument/2006/relationships/image" Target="../media/image30.jpeg"/></Relationships>
</file>

<file path=ppt/diagrams/_rels/data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5.jpeg"/></Relationships>
</file>

<file path=ppt/diagrams/_rels/data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5.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image" Target="../media/image18.jpeg"/><Relationship Id="rId4"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7.jpeg"/><Relationship Id="rId4"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jpeg"/><Relationship Id="rId1" Type="http://schemas.openxmlformats.org/officeDocument/2006/relationships/image" Target="../media/image30.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5.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5.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D5FA6-EE77-4486-8E89-4C63D30292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05B7CF82-4A39-4F75-BF7C-063BB8A8D778}">
      <dgm:prSet phldrT="[Текст]" phldr="1"/>
      <dgm:spPr/>
      <dgm:t>
        <a:bodyPr/>
        <a:lstStyle/>
        <a:p>
          <a:endParaRPr lang="ru-RU"/>
        </a:p>
      </dgm:t>
    </dgm:pt>
    <dgm:pt modelId="{2D6F044C-51FF-4CF6-98B6-FF3D663136B8}" type="parTrans" cxnId="{B5B235C6-9642-4B6A-ADDD-A5DB67E9626D}">
      <dgm:prSet/>
      <dgm:spPr/>
      <dgm:t>
        <a:bodyPr/>
        <a:lstStyle/>
        <a:p>
          <a:endParaRPr lang="ru-RU"/>
        </a:p>
      </dgm:t>
    </dgm:pt>
    <dgm:pt modelId="{0FF58AC1-08B6-47AD-BB0C-EC00D7FE381F}" type="sibTrans" cxnId="{B5B235C6-9642-4B6A-ADDD-A5DB67E9626D}">
      <dgm:prSet/>
      <dgm:spPr/>
      <dgm:t>
        <a:bodyPr/>
        <a:lstStyle/>
        <a:p>
          <a:endParaRPr lang="ru-RU"/>
        </a:p>
      </dgm:t>
    </dgm:pt>
    <dgm:pt modelId="{11789BC3-365E-454A-8E3F-9CD7BAE0B626}">
      <dgm:prSet/>
      <dgm:spPr>
        <a:solidFill>
          <a:schemeClr val="accent6">
            <a:lumMod val="75000"/>
          </a:schemeClr>
        </a:solidFill>
        <a:ln>
          <a:solidFill>
            <a:schemeClr val="accent6">
              <a:lumMod val="75000"/>
            </a:schemeClr>
          </a:solidFill>
        </a:ln>
      </dgm:spPr>
      <dgm:t>
        <a:bodyPr/>
        <a:lstStyle/>
        <a:p>
          <a:r>
            <a:rPr lang="ru-RU" dirty="0" smtClean="0">
              <a:latin typeface="Times New Roman" panose="02020603050405020304" pitchFamily="18" charset="0"/>
              <a:cs typeface="Times New Roman" panose="02020603050405020304" pitchFamily="18" charset="0"/>
            </a:rPr>
            <a:t>Тусклый и безжизненный вид волос</a:t>
          </a:r>
          <a:endParaRPr lang="ru-RU" dirty="0">
            <a:latin typeface="Times New Roman" panose="02020603050405020304" pitchFamily="18" charset="0"/>
            <a:cs typeface="Times New Roman" panose="02020603050405020304" pitchFamily="18" charset="0"/>
          </a:endParaRPr>
        </a:p>
      </dgm:t>
    </dgm:pt>
    <dgm:pt modelId="{125D2F16-F734-4712-9E34-8851A5355DEA}" type="parTrans" cxnId="{F9B4B873-3ACA-4A10-B3EF-24E7C3E3029B}">
      <dgm:prSet/>
      <dgm:spPr/>
      <dgm:t>
        <a:bodyPr/>
        <a:lstStyle/>
        <a:p>
          <a:endParaRPr lang="ru-RU"/>
        </a:p>
      </dgm:t>
    </dgm:pt>
    <dgm:pt modelId="{CEBF0B6F-AE0D-4078-ADBE-EEDFD89F5542}" type="sibTrans" cxnId="{F9B4B873-3ACA-4A10-B3EF-24E7C3E3029B}">
      <dgm:prSet/>
      <dgm:spPr/>
      <dgm:t>
        <a:bodyPr/>
        <a:lstStyle/>
        <a:p>
          <a:endParaRPr lang="ru-RU"/>
        </a:p>
      </dgm:t>
    </dgm:pt>
    <dgm:pt modelId="{8B4276B9-A2A3-494F-8110-6C6C89BF770D}">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Волосы лишены природного блеска</a:t>
          </a:r>
          <a:endParaRPr lang="ru-RU" dirty="0">
            <a:latin typeface="Times New Roman" panose="02020603050405020304" pitchFamily="18" charset="0"/>
            <a:cs typeface="Times New Roman" panose="02020603050405020304" pitchFamily="18" charset="0"/>
          </a:endParaRPr>
        </a:p>
      </dgm:t>
    </dgm:pt>
    <dgm:pt modelId="{C9206FE0-8DC2-48BF-9402-0612EB3FF0A7}" type="parTrans" cxnId="{9219C8FA-BDEB-40A8-8F5F-0DF9275F1A24}">
      <dgm:prSet/>
      <dgm:spPr/>
      <dgm:t>
        <a:bodyPr/>
        <a:lstStyle/>
        <a:p>
          <a:endParaRPr lang="ru-RU"/>
        </a:p>
      </dgm:t>
    </dgm:pt>
    <dgm:pt modelId="{03795638-C582-40D4-AD51-B106EB154819}" type="sibTrans" cxnId="{9219C8FA-BDEB-40A8-8F5F-0DF9275F1A24}">
      <dgm:prSet/>
      <dgm:spPr/>
      <dgm:t>
        <a:bodyPr/>
        <a:lstStyle/>
        <a:p>
          <a:endParaRPr lang="ru-RU"/>
        </a:p>
      </dgm:t>
    </dgm:pt>
    <dgm:pt modelId="{5A6E9CD6-619A-449C-8484-99198468342B}">
      <dgm:prSet/>
      <dgm:spPr/>
      <dgm:t>
        <a:bodyPr/>
        <a:lstStyle/>
        <a:p>
          <a:endParaRPr lang="ru-RU"/>
        </a:p>
      </dgm:t>
    </dgm:pt>
    <dgm:pt modelId="{73D95C7C-2068-46F1-AAFF-441D92F79125}" type="parTrans" cxnId="{C5823244-D22A-436A-A2CE-C033FEB9379B}">
      <dgm:prSet/>
      <dgm:spPr/>
      <dgm:t>
        <a:bodyPr/>
        <a:lstStyle/>
        <a:p>
          <a:endParaRPr lang="ru-RU"/>
        </a:p>
      </dgm:t>
    </dgm:pt>
    <dgm:pt modelId="{5DEB53A3-11F3-453E-9373-CB0F50221C86}" type="sibTrans" cxnId="{C5823244-D22A-436A-A2CE-C033FEB9379B}">
      <dgm:prSet/>
      <dgm:spPr/>
      <dgm:t>
        <a:bodyPr/>
        <a:lstStyle/>
        <a:p>
          <a:endParaRPr lang="ru-RU"/>
        </a:p>
      </dgm:t>
    </dgm:pt>
    <dgm:pt modelId="{021ADD3B-3B5B-4A78-BDEB-A895FDE6066E}">
      <dgm:prSet/>
      <dgm:spPr/>
      <dgm:t>
        <a:bodyPr/>
        <a:lstStyle/>
        <a:p>
          <a:endParaRPr lang="ru-RU"/>
        </a:p>
      </dgm:t>
    </dgm:pt>
    <dgm:pt modelId="{5B5F958D-86FE-4D0C-A032-30F435B7B0FA}" type="parTrans" cxnId="{CB334BDE-A2F2-4B24-A297-393CAD352B92}">
      <dgm:prSet/>
      <dgm:spPr/>
      <dgm:t>
        <a:bodyPr/>
        <a:lstStyle/>
        <a:p>
          <a:endParaRPr lang="ru-RU"/>
        </a:p>
      </dgm:t>
    </dgm:pt>
    <dgm:pt modelId="{A5DD7349-2651-4ECC-828F-6D7A338F2C0F}" type="sibTrans" cxnId="{CB334BDE-A2F2-4B24-A297-393CAD352B92}">
      <dgm:prSet/>
      <dgm:spPr/>
      <dgm:t>
        <a:bodyPr/>
        <a:lstStyle/>
        <a:p>
          <a:endParaRPr lang="ru-RU"/>
        </a:p>
      </dgm:t>
    </dgm:pt>
    <dgm:pt modelId="{584C8648-17C9-4949-96C6-A9BB8411B4BB}">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Волосы раздваиваются на кончиках</a:t>
          </a:r>
          <a:endParaRPr lang="ru-RU" dirty="0">
            <a:latin typeface="Times New Roman" panose="02020603050405020304" pitchFamily="18" charset="0"/>
            <a:cs typeface="Times New Roman" panose="02020603050405020304" pitchFamily="18" charset="0"/>
          </a:endParaRPr>
        </a:p>
      </dgm:t>
    </dgm:pt>
    <dgm:pt modelId="{A39B3748-DAA1-4F60-B2F5-532266D75660}" type="parTrans" cxnId="{EB57BD22-FA25-43B5-B726-F220018D9BBA}">
      <dgm:prSet/>
      <dgm:spPr/>
      <dgm:t>
        <a:bodyPr/>
        <a:lstStyle/>
        <a:p>
          <a:endParaRPr lang="ru-RU"/>
        </a:p>
      </dgm:t>
    </dgm:pt>
    <dgm:pt modelId="{30AB82CF-F308-4C81-8562-8E84E195F237}" type="sibTrans" cxnId="{EB57BD22-FA25-43B5-B726-F220018D9BBA}">
      <dgm:prSet/>
      <dgm:spPr>
        <a:ln>
          <a:solidFill>
            <a:schemeClr val="accent6">
              <a:lumMod val="75000"/>
            </a:schemeClr>
          </a:solidFill>
        </a:ln>
      </dgm:spPr>
      <dgm:t>
        <a:bodyPr/>
        <a:lstStyle/>
        <a:p>
          <a:endParaRPr lang="ru-RU"/>
        </a:p>
      </dgm:t>
    </dgm:pt>
    <dgm:pt modelId="{E7D2C625-B217-49BC-948E-179D2C05923D}">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Волосы сложно укладывать</a:t>
          </a:r>
          <a:endParaRPr lang="ru-RU" dirty="0">
            <a:latin typeface="Times New Roman" panose="02020603050405020304" pitchFamily="18" charset="0"/>
            <a:cs typeface="Times New Roman" panose="02020603050405020304" pitchFamily="18" charset="0"/>
          </a:endParaRPr>
        </a:p>
      </dgm:t>
    </dgm:pt>
    <dgm:pt modelId="{97CF4A86-5C1F-4E17-9AAE-4BDD2D789D4F}" type="parTrans" cxnId="{B22B6F88-C57F-4382-8856-34E47356C1E2}">
      <dgm:prSet/>
      <dgm:spPr/>
      <dgm:t>
        <a:bodyPr/>
        <a:lstStyle/>
        <a:p>
          <a:endParaRPr lang="ru-RU"/>
        </a:p>
      </dgm:t>
    </dgm:pt>
    <dgm:pt modelId="{FCABADD2-14F9-426A-BC2A-6B3D45E0145D}" type="sibTrans" cxnId="{B22B6F88-C57F-4382-8856-34E47356C1E2}">
      <dgm:prSet/>
      <dgm:spPr/>
      <dgm:t>
        <a:bodyPr/>
        <a:lstStyle/>
        <a:p>
          <a:endParaRPr lang="ru-RU"/>
        </a:p>
      </dgm:t>
    </dgm:pt>
    <dgm:pt modelId="{65B5E3B3-3F4E-432D-B012-8A52194B9B5B}">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Волосы склонны к пушению</a:t>
          </a:r>
          <a:endParaRPr lang="ru-RU" dirty="0">
            <a:latin typeface="Times New Roman" panose="02020603050405020304" pitchFamily="18" charset="0"/>
            <a:cs typeface="Times New Roman" panose="02020603050405020304" pitchFamily="18" charset="0"/>
          </a:endParaRPr>
        </a:p>
      </dgm:t>
    </dgm:pt>
    <dgm:pt modelId="{7F792186-FBB1-4359-8ABA-603F9C516F96}" type="parTrans" cxnId="{584622A3-2780-4C2E-80D8-003FD7C2E11C}">
      <dgm:prSet/>
      <dgm:spPr/>
      <dgm:t>
        <a:bodyPr/>
        <a:lstStyle/>
        <a:p>
          <a:endParaRPr lang="ru-RU"/>
        </a:p>
      </dgm:t>
    </dgm:pt>
    <dgm:pt modelId="{AD9CEA81-6A96-48C6-BC88-D4456414B539}" type="sibTrans" cxnId="{584622A3-2780-4C2E-80D8-003FD7C2E11C}">
      <dgm:prSet/>
      <dgm:spPr/>
      <dgm:t>
        <a:bodyPr/>
        <a:lstStyle/>
        <a:p>
          <a:endParaRPr lang="ru-RU"/>
        </a:p>
      </dgm:t>
    </dgm:pt>
    <dgm:pt modelId="{B25451AD-1895-453B-B32D-65AC74FBF964}">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Волосы электризуются</a:t>
          </a:r>
          <a:endParaRPr lang="ru-RU" dirty="0">
            <a:latin typeface="Times New Roman" panose="02020603050405020304" pitchFamily="18" charset="0"/>
            <a:cs typeface="Times New Roman" panose="02020603050405020304" pitchFamily="18" charset="0"/>
          </a:endParaRPr>
        </a:p>
      </dgm:t>
    </dgm:pt>
    <dgm:pt modelId="{429658F5-CB5A-427A-8F69-8E1849BC1E08}" type="parTrans" cxnId="{67B015DE-0CCE-4EFB-AFAC-643BD3607A4D}">
      <dgm:prSet/>
      <dgm:spPr/>
      <dgm:t>
        <a:bodyPr/>
        <a:lstStyle/>
        <a:p>
          <a:endParaRPr lang="ru-RU"/>
        </a:p>
      </dgm:t>
    </dgm:pt>
    <dgm:pt modelId="{B7043CFD-C336-49AC-8253-ECDE635706F6}" type="sibTrans" cxnId="{67B015DE-0CCE-4EFB-AFAC-643BD3607A4D}">
      <dgm:prSet/>
      <dgm:spPr/>
      <dgm:t>
        <a:bodyPr/>
        <a:lstStyle/>
        <a:p>
          <a:endParaRPr lang="ru-RU"/>
        </a:p>
      </dgm:t>
    </dgm:pt>
    <dgm:pt modelId="{B95F4037-F028-4D42-BDB5-D516C9FDFCE9}">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Волосы спутываются</a:t>
          </a:r>
          <a:endParaRPr lang="ru-RU" dirty="0">
            <a:latin typeface="Times New Roman" panose="02020603050405020304" pitchFamily="18" charset="0"/>
            <a:cs typeface="Times New Roman" panose="02020603050405020304" pitchFamily="18" charset="0"/>
          </a:endParaRPr>
        </a:p>
      </dgm:t>
    </dgm:pt>
    <dgm:pt modelId="{3C1DB640-C26A-4CDB-9F5B-83A035251715}" type="parTrans" cxnId="{17633AAC-D07C-4474-A7C0-0E2B3A014C30}">
      <dgm:prSet/>
      <dgm:spPr/>
      <dgm:t>
        <a:bodyPr/>
        <a:lstStyle/>
        <a:p>
          <a:endParaRPr lang="ru-RU"/>
        </a:p>
      </dgm:t>
    </dgm:pt>
    <dgm:pt modelId="{9F06E0A8-9E4D-46AF-A3B4-90E2BD74028F}" type="sibTrans" cxnId="{17633AAC-D07C-4474-A7C0-0E2B3A014C30}">
      <dgm:prSet/>
      <dgm:spPr/>
      <dgm:t>
        <a:bodyPr/>
        <a:lstStyle/>
        <a:p>
          <a:endParaRPr lang="ru-RU"/>
        </a:p>
      </dgm:t>
    </dgm:pt>
    <dgm:pt modelId="{F13F1430-B07F-4341-B9B2-F2AAE6B63DB6}" type="pres">
      <dgm:prSet presAssocID="{F4CD5FA6-EE77-4486-8E89-4C63D30292B6}" presName="Name0" presStyleCnt="0">
        <dgm:presLayoutVars>
          <dgm:chMax val="7"/>
          <dgm:chPref val="7"/>
          <dgm:dir/>
        </dgm:presLayoutVars>
      </dgm:prSet>
      <dgm:spPr/>
      <dgm:t>
        <a:bodyPr/>
        <a:lstStyle/>
        <a:p>
          <a:endParaRPr lang="ru-RU"/>
        </a:p>
      </dgm:t>
    </dgm:pt>
    <dgm:pt modelId="{5C83F745-273A-40DA-8384-63DCDCECF46C}" type="pres">
      <dgm:prSet presAssocID="{F4CD5FA6-EE77-4486-8E89-4C63D30292B6}" presName="Name1" presStyleCnt="0"/>
      <dgm:spPr/>
    </dgm:pt>
    <dgm:pt modelId="{9DCF9F4E-1612-4C34-9B82-A954C06E3281}" type="pres">
      <dgm:prSet presAssocID="{F4CD5FA6-EE77-4486-8E89-4C63D30292B6}" presName="cycle" presStyleCnt="0"/>
      <dgm:spPr/>
    </dgm:pt>
    <dgm:pt modelId="{D74967E0-BED4-416E-B180-FAF725920B81}" type="pres">
      <dgm:prSet presAssocID="{F4CD5FA6-EE77-4486-8E89-4C63D30292B6}" presName="srcNode" presStyleLbl="node1" presStyleIdx="0" presStyleCnt="7"/>
      <dgm:spPr/>
    </dgm:pt>
    <dgm:pt modelId="{5CD73B11-580D-42F5-A526-094272A1125B}" type="pres">
      <dgm:prSet presAssocID="{F4CD5FA6-EE77-4486-8E89-4C63D30292B6}" presName="conn" presStyleLbl="parChTrans1D2" presStyleIdx="0" presStyleCnt="1"/>
      <dgm:spPr/>
      <dgm:t>
        <a:bodyPr/>
        <a:lstStyle/>
        <a:p>
          <a:endParaRPr lang="ru-RU"/>
        </a:p>
      </dgm:t>
    </dgm:pt>
    <dgm:pt modelId="{706DDA5D-F872-417F-989C-20D2E97EE7E2}" type="pres">
      <dgm:prSet presAssocID="{F4CD5FA6-EE77-4486-8E89-4C63D30292B6}" presName="extraNode" presStyleLbl="node1" presStyleIdx="0" presStyleCnt="7"/>
      <dgm:spPr/>
    </dgm:pt>
    <dgm:pt modelId="{4935875A-AC4B-4429-93E4-35723ED413E0}" type="pres">
      <dgm:prSet presAssocID="{F4CD5FA6-EE77-4486-8E89-4C63D30292B6}" presName="dstNode" presStyleLbl="node1" presStyleIdx="0" presStyleCnt="7"/>
      <dgm:spPr/>
    </dgm:pt>
    <dgm:pt modelId="{6036E7BF-85AC-4759-ACC4-8C88B0302AEC}" type="pres">
      <dgm:prSet presAssocID="{584C8648-17C9-4949-96C6-A9BB8411B4BB}" presName="text_1" presStyleLbl="node1" presStyleIdx="0" presStyleCnt="7">
        <dgm:presLayoutVars>
          <dgm:bulletEnabled val="1"/>
        </dgm:presLayoutVars>
      </dgm:prSet>
      <dgm:spPr/>
      <dgm:t>
        <a:bodyPr/>
        <a:lstStyle/>
        <a:p>
          <a:endParaRPr lang="ru-RU"/>
        </a:p>
      </dgm:t>
    </dgm:pt>
    <dgm:pt modelId="{2CB4C38C-16FA-4F49-BBDE-4D8A43522120}" type="pres">
      <dgm:prSet presAssocID="{584C8648-17C9-4949-96C6-A9BB8411B4BB}" presName="accent_1" presStyleCnt="0"/>
      <dgm:spPr/>
    </dgm:pt>
    <dgm:pt modelId="{E4C810AB-E75E-40A2-9581-1B86E5B97575}" type="pres">
      <dgm:prSet presAssocID="{584C8648-17C9-4949-96C6-A9BB8411B4BB}" presName="accentRepeatNode" presStyleLbl="solidFgAcc1" presStyleIdx="0" presStyleCnt="7"/>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C470F62B-C3C1-4EDB-A523-A0F03E50B216}" type="pres">
      <dgm:prSet presAssocID="{8B4276B9-A2A3-494F-8110-6C6C89BF770D}" presName="text_2" presStyleLbl="node1" presStyleIdx="1" presStyleCnt="7">
        <dgm:presLayoutVars>
          <dgm:bulletEnabled val="1"/>
        </dgm:presLayoutVars>
      </dgm:prSet>
      <dgm:spPr/>
      <dgm:t>
        <a:bodyPr/>
        <a:lstStyle/>
        <a:p>
          <a:endParaRPr lang="ru-RU"/>
        </a:p>
      </dgm:t>
    </dgm:pt>
    <dgm:pt modelId="{B69DFF26-DDA5-4F48-8F40-14EA4436E6AF}" type="pres">
      <dgm:prSet presAssocID="{8B4276B9-A2A3-494F-8110-6C6C89BF770D}" presName="accent_2" presStyleCnt="0"/>
      <dgm:spPr/>
    </dgm:pt>
    <dgm:pt modelId="{01507B43-CD43-4456-8CF6-B196D860E415}" type="pres">
      <dgm:prSet presAssocID="{8B4276B9-A2A3-494F-8110-6C6C89BF770D}" presName="accentRepeatNode" presStyleLbl="solidFgAcc1" presStyleIdx="1" presStyleCnt="7"/>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850B3D11-9F2C-4D87-8DCF-BF5A494029F5}" type="pres">
      <dgm:prSet presAssocID="{11789BC3-365E-454A-8E3F-9CD7BAE0B626}" presName="text_3" presStyleLbl="node1" presStyleIdx="2" presStyleCnt="7">
        <dgm:presLayoutVars>
          <dgm:bulletEnabled val="1"/>
        </dgm:presLayoutVars>
      </dgm:prSet>
      <dgm:spPr/>
      <dgm:t>
        <a:bodyPr/>
        <a:lstStyle/>
        <a:p>
          <a:endParaRPr lang="ru-RU"/>
        </a:p>
      </dgm:t>
    </dgm:pt>
    <dgm:pt modelId="{D06B21E6-29E3-4FAE-8CBD-788308320EA6}" type="pres">
      <dgm:prSet presAssocID="{11789BC3-365E-454A-8E3F-9CD7BAE0B626}" presName="accent_3" presStyleCnt="0"/>
      <dgm:spPr/>
    </dgm:pt>
    <dgm:pt modelId="{56211696-7F41-4EA1-98AD-F4A0B08F490D}" type="pres">
      <dgm:prSet presAssocID="{11789BC3-365E-454A-8E3F-9CD7BAE0B626}" presName="accentRepeatNode" presStyleLbl="solidFgAcc1" presStyleIdx="2" presStyleCnt="7"/>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 modelId="{E69B6BF8-EA5B-4C20-94DC-093D7141E7D8}" type="pres">
      <dgm:prSet presAssocID="{B95F4037-F028-4D42-BDB5-D516C9FDFCE9}" presName="text_4" presStyleLbl="node1" presStyleIdx="3" presStyleCnt="7">
        <dgm:presLayoutVars>
          <dgm:bulletEnabled val="1"/>
        </dgm:presLayoutVars>
      </dgm:prSet>
      <dgm:spPr/>
      <dgm:t>
        <a:bodyPr/>
        <a:lstStyle/>
        <a:p>
          <a:endParaRPr lang="ru-RU"/>
        </a:p>
      </dgm:t>
    </dgm:pt>
    <dgm:pt modelId="{F256A6B3-62C1-4E51-B141-AB02456B71A2}" type="pres">
      <dgm:prSet presAssocID="{B95F4037-F028-4D42-BDB5-D516C9FDFCE9}" presName="accent_4" presStyleCnt="0"/>
      <dgm:spPr/>
    </dgm:pt>
    <dgm:pt modelId="{D9DC1A29-AA2D-43DE-A91A-196C46AD2552}" type="pres">
      <dgm:prSet presAssocID="{B95F4037-F028-4D42-BDB5-D516C9FDFCE9}" presName="accentRepeatNode" presStyleLbl="solidFgAcc1" presStyleIdx="3" presStyleCnt="7"/>
      <dgm:spPr>
        <a:blipFill rotWithShape="0">
          <a:blip xmlns:r="http://schemas.openxmlformats.org/officeDocument/2006/relationships" r:embed="rId4"/>
          <a:stretch>
            <a:fillRect/>
          </a:stretch>
        </a:blipFill>
        <a:ln>
          <a:solidFill>
            <a:schemeClr val="accent6">
              <a:lumMod val="75000"/>
            </a:schemeClr>
          </a:solidFill>
        </a:ln>
      </dgm:spPr>
      <dgm:t>
        <a:bodyPr/>
        <a:lstStyle/>
        <a:p>
          <a:endParaRPr lang="ru-RU"/>
        </a:p>
      </dgm:t>
    </dgm:pt>
    <dgm:pt modelId="{F34C3E2A-627E-48A9-8E8A-D0E613115F11}" type="pres">
      <dgm:prSet presAssocID="{B25451AD-1895-453B-B32D-65AC74FBF964}" presName="text_5" presStyleLbl="node1" presStyleIdx="4" presStyleCnt="7">
        <dgm:presLayoutVars>
          <dgm:bulletEnabled val="1"/>
        </dgm:presLayoutVars>
      </dgm:prSet>
      <dgm:spPr/>
      <dgm:t>
        <a:bodyPr/>
        <a:lstStyle/>
        <a:p>
          <a:endParaRPr lang="ru-RU"/>
        </a:p>
      </dgm:t>
    </dgm:pt>
    <dgm:pt modelId="{354F71FE-5FCD-422F-8EC3-1993EDDA2470}" type="pres">
      <dgm:prSet presAssocID="{B25451AD-1895-453B-B32D-65AC74FBF964}" presName="accent_5" presStyleCnt="0"/>
      <dgm:spPr/>
    </dgm:pt>
    <dgm:pt modelId="{25A41FB2-06D5-46C9-870C-A57A46529D5E}" type="pres">
      <dgm:prSet presAssocID="{B25451AD-1895-453B-B32D-65AC74FBF964}" presName="accentRepeatNode" presStyleLbl="solidFgAcc1" presStyleIdx="4" presStyleCnt="7"/>
      <dgm:spPr>
        <a:blipFill rotWithShape="0">
          <a:blip xmlns:r="http://schemas.openxmlformats.org/officeDocument/2006/relationships" r:embed="rId5"/>
          <a:stretch>
            <a:fillRect/>
          </a:stretch>
        </a:blipFill>
        <a:ln>
          <a:solidFill>
            <a:schemeClr val="accent6">
              <a:lumMod val="75000"/>
            </a:schemeClr>
          </a:solidFill>
        </a:ln>
      </dgm:spPr>
      <dgm:t>
        <a:bodyPr/>
        <a:lstStyle/>
        <a:p>
          <a:endParaRPr lang="ru-RU"/>
        </a:p>
      </dgm:t>
    </dgm:pt>
    <dgm:pt modelId="{0E595655-1C91-4685-9837-C40BE5C5E631}" type="pres">
      <dgm:prSet presAssocID="{65B5E3B3-3F4E-432D-B012-8A52194B9B5B}" presName="text_6" presStyleLbl="node1" presStyleIdx="5" presStyleCnt="7">
        <dgm:presLayoutVars>
          <dgm:bulletEnabled val="1"/>
        </dgm:presLayoutVars>
      </dgm:prSet>
      <dgm:spPr/>
      <dgm:t>
        <a:bodyPr/>
        <a:lstStyle/>
        <a:p>
          <a:endParaRPr lang="ru-RU"/>
        </a:p>
      </dgm:t>
    </dgm:pt>
    <dgm:pt modelId="{E2725A11-B022-4297-BEE7-333F14A663E6}" type="pres">
      <dgm:prSet presAssocID="{65B5E3B3-3F4E-432D-B012-8A52194B9B5B}" presName="accent_6" presStyleCnt="0"/>
      <dgm:spPr/>
    </dgm:pt>
    <dgm:pt modelId="{8DCADA93-753E-4DAB-9B71-6A01E78A762E}" type="pres">
      <dgm:prSet presAssocID="{65B5E3B3-3F4E-432D-B012-8A52194B9B5B}" presName="accentRepeatNode" presStyleLbl="solidFgAcc1" presStyleIdx="5" presStyleCnt="7"/>
      <dgm:spPr>
        <a:blipFill rotWithShape="0">
          <a:blip xmlns:r="http://schemas.openxmlformats.org/officeDocument/2006/relationships" r:embed="rId6"/>
          <a:stretch>
            <a:fillRect/>
          </a:stretch>
        </a:blipFill>
        <a:ln>
          <a:solidFill>
            <a:schemeClr val="accent6">
              <a:lumMod val="75000"/>
            </a:schemeClr>
          </a:solidFill>
        </a:ln>
      </dgm:spPr>
      <dgm:t>
        <a:bodyPr/>
        <a:lstStyle/>
        <a:p>
          <a:endParaRPr lang="ru-RU"/>
        </a:p>
      </dgm:t>
    </dgm:pt>
    <dgm:pt modelId="{3835B614-714C-4E3A-8EE3-2F67EA7E8F09}" type="pres">
      <dgm:prSet presAssocID="{E7D2C625-B217-49BC-948E-179D2C05923D}" presName="text_7" presStyleLbl="node1" presStyleIdx="6" presStyleCnt="7">
        <dgm:presLayoutVars>
          <dgm:bulletEnabled val="1"/>
        </dgm:presLayoutVars>
      </dgm:prSet>
      <dgm:spPr/>
      <dgm:t>
        <a:bodyPr/>
        <a:lstStyle/>
        <a:p>
          <a:endParaRPr lang="ru-RU"/>
        </a:p>
      </dgm:t>
    </dgm:pt>
    <dgm:pt modelId="{259EB40E-85C8-4AC8-AC7B-979933789C1A}" type="pres">
      <dgm:prSet presAssocID="{E7D2C625-B217-49BC-948E-179D2C05923D}" presName="accent_7" presStyleCnt="0"/>
      <dgm:spPr/>
    </dgm:pt>
    <dgm:pt modelId="{850EF8E7-C5F2-44C6-8F48-3861CF290617}" type="pres">
      <dgm:prSet presAssocID="{E7D2C625-B217-49BC-948E-179D2C05923D}" presName="accentRepeatNode" presStyleLbl="solidFgAcc1" presStyleIdx="6" presStyleCnt="7"/>
      <dgm:spPr>
        <a:blipFill rotWithShape="0">
          <a:blip xmlns:r="http://schemas.openxmlformats.org/officeDocument/2006/relationships" r:embed="rId7"/>
          <a:stretch>
            <a:fillRect/>
          </a:stretch>
        </a:blipFill>
        <a:ln>
          <a:solidFill>
            <a:schemeClr val="accent6">
              <a:lumMod val="75000"/>
            </a:schemeClr>
          </a:solidFill>
        </a:ln>
      </dgm:spPr>
      <dgm:t>
        <a:bodyPr/>
        <a:lstStyle/>
        <a:p>
          <a:endParaRPr lang="ru-RU"/>
        </a:p>
      </dgm:t>
    </dgm:pt>
  </dgm:ptLst>
  <dgm:cxnLst>
    <dgm:cxn modelId="{7C817DFC-DD71-4405-B5C1-AFE165748049}" type="presOf" srcId="{E7D2C625-B217-49BC-948E-179D2C05923D}" destId="{3835B614-714C-4E3A-8EE3-2F67EA7E8F09}" srcOrd="0" destOrd="0" presId="urn:microsoft.com/office/officeart/2008/layout/VerticalCurvedList"/>
    <dgm:cxn modelId="{F9B4B873-3ACA-4A10-B3EF-24E7C3E3029B}" srcId="{F4CD5FA6-EE77-4486-8E89-4C63D30292B6}" destId="{11789BC3-365E-454A-8E3F-9CD7BAE0B626}" srcOrd="2" destOrd="0" parTransId="{125D2F16-F734-4712-9E34-8851A5355DEA}" sibTransId="{CEBF0B6F-AE0D-4078-ADBE-EEDFD89F5542}"/>
    <dgm:cxn modelId="{CCE2957C-51A5-4999-85BE-A8C9E29F2441}" type="presOf" srcId="{F4CD5FA6-EE77-4486-8E89-4C63D30292B6}" destId="{F13F1430-B07F-4341-B9B2-F2AAE6B63DB6}" srcOrd="0" destOrd="0" presId="urn:microsoft.com/office/officeart/2008/layout/VerticalCurvedList"/>
    <dgm:cxn modelId="{B5B235C6-9642-4B6A-ADDD-A5DB67E9626D}" srcId="{F4CD5FA6-EE77-4486-8E89-4C63D30292B6}" destId="{05B7CF82-4A39-4F75-BF7C-063BB8A8D778}" srcOrd="9" destOrd="0" parTransId="{2D6F044C-51FF-4CF6-98B6-FF3D663136B8}" sibTransId="{0FF58AC1-08B6-47AD-BB0C-EC00D7FE381F}"/>
    <dgm:cxn modelId="{8103DCFB-07EF-462F-973C-178B9E69D2E2}" type="presOf" srcId="{11789BC3-365E-454A-8E3F-9CD7BAE0B626}" destId="{850B3D11-9F2C-4D87-8DCF-BF5A494029F5}" srcOrd="0" destOrd="0" presId="urn:microsoft.com/office/officeart/2008/layout/VerticalCurvedList"/>
    <dgm:cxn modelId="{B22B6F88-C57F-4382-8856-34E47356C1E2}" srcId="{F4CD5FA6-EE77-4486-8E89-4C63D30292B6}" destId="{E7D2C625-B217-49BC-948E-179D2C05923D}" srcOrd="6" destOrd="0" parTransId="{97CF4A86-5C1F-4E17-9AAE-4BDD2D789D4F}" sibTransId="{FCABADD2-14F9-426A-BC2A-6B3D45E0145D}"/>
    <dgm:cxn modelId="{A1FE8339-56AE-4FBD-AF89-17707302AB42}" type="presOf" srcId="{584C8648-17C9-4949-96C6-A9BB8411B4BB}" destId="{6036E7BF-85AC-4759-ACC4-8C88B0302AEC}" srcOrd="0" destOrd="0" presId="urn:microsoft.com/office/officeart/2008/layout/VerticalCurvedList"/>
    <dgm:cxn modelId="{67B015DE-0CCE-4EFB-AFAC-643BD3607A4D}" srcId="{F4CD5FA6-EE77-4486-8E89-4C63D30292B6}" destId="{B25451AD-1895-453B-B32D-65AC74FBF964}" srcOrd="4" destOrd="0" parTransId="{429658F5-CB5A-427A-8F69-8E1849BC1E08}" sibTransId="{B7043CFD-C336-49AC-8253-ECDE635706F6}"/>
    <dgm:cxn modelId="{17633AAC-D07C-4474-A7C0-0E2B3A014C30}" srcId="{F4CD5FA6-EE77-4486-8E89-4C63D30292B6}" destId="{B95F4037-F028-4D42-BDB5-D516C9FDFCE9}" srcOrd="3" destOrd="0" parTransId="{3C1DB640-C26A-4CDB-9F5B-83A035251715}" sibTransId="{9F06E0A8-9E4D-46AF-A3B4-90E2BD74028F}"/>
    <dgm:cxn modelId="{13AF4F36-DA3B-4EAF-A536-87C845CF3013}" type="presOf" srcId="{65B5E3B3-3F4E-432D-B012-8A52194B9B5B}" destId="{0E595655-1C91-4685-9837-C40BE5C5E631}" srcOrd="0" destOrd="0" presId="urn:microsoft.com/office/officeart/2008/layout/VerticalCurvedList"/>
    <dgm:cxn modelId="{CB334BDE-A2F2-4B24-A297-393CAD352B92}" srcId="{F4CD5FA6-EE77-4486-8E89-4C63D30292B6}" destId="{021ADD3B-3B5B-4A78-BDEB-A895FDE6066E}" srcOrd="7" destOrd="0" parTransId="{5B5F958D-86FE-4D0C-A032-30F435B7B0FA}" sibTransId="{A5DD7349-2651-4ECC-828F-6D7A338F2C0F}"/>
    <dgm:cxn modelId="{EB57BD22-FA25-43B5-B726-F220018D9BBA}" srcId="{F4CD5FA6-EE77-4486-8E89-4C63D30292B6}" destId="{584C8648-17C9-4949-96C6-A9BB8411B4BB}" srcOrd="0" destOrd="0" parTransId="{A39B3748-DAA1-4F60-B2F5-532266D75660}" sibTransId="{30AB82CF-F308-4C81-8562-8E84E195F237}"/>
    <dgm:cxn modelId="{C5823244-D22A-436A-A2CE-C033FEB9379B}" srcId="{F4CD5FA6-EE77-4486-8E89-4C63D30292B6}" destId="{5A6E9CD6-619A-449C-8484-99198468342B}" srcOrd="8" destOrd="0" parTransId="{73D95C7C-2068-46F1-AAFF-441D92F79125}" sibTransId="{5DEB53A3-11F3-453E-9373-CB0F50221C86}"/>
    <dgm:cxn modelId="{E8803767-3853-48E8-818A-E2670312EB20}" type="presOf" srcId="{30AB82CF-F308-4C81-8562-8E84E195F237}" destId="{5CD73B11-580D-42F5-A526-094272A1125B}" srcOrd="0" destOrd="0" presId="urn:microsoft.com/office/officeart/2008/layout/VerticalCurvedList"/>
    <dgm:cxn modelId="{584622A3-2780-4C2E-80D8-003FD7C2E11C}" srcId="{F4CD5FA6-EE77-4486-8E89-4C63D30292B6}" destId="{65B5E3B3-3F4E-432D-B012-8A52194B9B5B}" srcOrd="5" destOrd="0" parTransId="{7F792186-FBB1-4359-8ABA-603F9C516F96}" sibTransId="{AD9CEA81-6A96-48C6-BC88-D4456414B539}"/>
    <dgm:cxn modelId="{378EB446-EE07-48AD-ABBB-EA925AF743FD}" type="presOf" srcId="{B95F4037-F028-4D42-BDB5-D516C9FDFCE9}" destId="{E69B6BF8-EA5B-4C20-94DC-093D7141E7D8}" srcOrd="0" destOrd="0" presId="urn:microsoft.com/office/officeart/2008/layout/VerticalCurvedList"/>
    <dgm:cxn modelId="{BD74CFA1-8855-468D-A086-19ADB939FEBC}" type="presOf" srcId="{8B4276B9-A2A3-494F-8110-6C6C89BF770D}" destId="{C470F62B-C3C1-4EDB-A523-A0F03E50B216}" srcOrd="0" destOrd="0" presId="urn:microsoft.com/office/officeart/2008/layout/VerticalCurvedList"/>
    <dgm:cxn modelId="{4BDAD214-432D-4B3B-B118-240E85AD5AEA}" type="presOf" srcId="{B25451AD-1895-453B-B32D-65AC74FBF964}" destId="{F34C3E2A-627E-48A9-8E8A-D0E613115F11}" srcOrd="0" destOrd="0" presId="urn:microsoft.com/office/officeart/2008/layout/VerticalCurvedList"/>
    <dgm:cxn modelId="{9219C8FA-BDEB-40A8-8F5F-0DF9275F1A24}" srcId="{F4CD5FA6-EE77-4486-8E89-4C63D30292B6}" destId="{8B4276B9-A2A3-494F-8110-6C6C89BF770D}" srcOrd="1" destOrd="0" parTransId="{C9206FE0-8DC2-48BF-9402-0612EB3FF0A7}" sibTransId="{03795638-C582-40D4-AD51-B106EB154819}"/>
    <dgm:cxn modelId="{1597E863-085B-46CD-88CD-8A582844AB33}" type="presParOf" srcId="{F13F1430-B07F-4341-B9B2-F2AAE6B63DB6}" destId="{5C83F745-273A-40DA-8384-63DCDCECF46C}" srcOrd="0" destOrd="0" presId="urn:microsoft.com/office/officeart/2008/layout/VerticalCurvedList"/>
    <dgm:cxn modelId="{2F9393CA-0F58-460A-AF59-5FBF1E1BBFF2}" type="presParOf" srcId="{5C83F745-273A-40DA-8384-63DCDCECF46C}" destId="{9DCF9F4E-1612-4C34-9B82-A954C06E3281}" srcOrd="0" destOrd="0" presId="urn:microsoft.com/office/officeart/2008/layout/VerticalCurvedList"/>
    <dgm:cxn modelId="{AAEDC4BE-F72D-487F-A396-962B4C6983CD}" type="presParOf" srcId="{9DCF9F4E-1612-4C34-9B82-A954C06E3281}" destId="{D74967E0-BED4-416E-B180-FAF725920B81}" srcOrd="0" destOrd="0" presId="urn:microsoft.com/office/officeart/2008/layout/VerticalCurvedList"/>
    <dgm:cxn modelId="{69B28428-6698-41B4-89B7-0B567E4349EE}" type="presParOf" srcId="{9DCF9F4E-1612-4C34-9B82-A954C06E3281}" destId="{5CD73B11-580D-42F5-A526-094272A1125B}" srcOrd="1" destOrd="0" presId="urn:microsoft.com/office/officeart/2008/layout/VerticalCurvedList"/>
    <dgm:cxn modelId="{22FEF4D3-3452-4D88-B484-10E7A547C3ED}" type="presParOf" srcId="{9DCF9F4E-1612-4C34-9B82-A954C06E3281}" destId="{706DDA5D-F872-417F-989C-20D2E97EE7E2}" srcOrd="2" destOrd="0" presId="urn:microsoft.com/office/officeart/2008/layout/VerticalCurvedList"/>
    <dgm:cxn modelId="{367B0FD1-A5D9-467A-8B34-AA406ACD710D}" type="presParOf" srcId="{9DCF9F4E-1612-4C34-9B82-A954C06E3281}" destId="{4935875A-AC4B-4429-93E4-35723ED413E0}" srcOrd="3" destOrd="0" presId="urn:microsoft.com/office/officeart/2008/layout/VerticalCurvedList"/>
    <dgm:cxn modelId="{FEDBAB4F-6C17-4707-826D-D65ED8F3F06B}" type="presParOf" srcId="{5C83F745-273A-40DA-8384-63DCDCECF46C}" destId="{6036E7BF-85AC-4759-ACC4-8C88B0302AEC}" srcOrd="1" destOrd="0" presId="urn:microsoft.com/office/officeart/2008/layout/VerticalCurvedList"/>
    <dgm:cxn modelId="{46EB345F-B06E-4EF6-A526-ED0066B57A07}" type="presParOf" srcId="{5C83F745-273A-40DA-8384-63DCDCECF46C}" destId="{2CB4C38C-16FA-4F49-BBDE-4D8A43522120}" srcOrd="2" destOrd="0" presId="urn:microsoft.com/office/officeart/2008/layout/VerticalCurvedList"/>
    <dgm:cxn modelId="{287A2C2A-A8BF-44E9-AF81-2D8027E0FBA1}" type="presParOf" srcId="{2CB4C38C-16FA-4F49-BBDE-4D8A43522120}" destId="{E4C810AB-E75E-40A2-9581-1B86E5B97575}" srcOrd="0" destOrd="0" presId="urn:microsoft.com/office/officeart/2008/layout/VerticalCurvedList"/>
    <dgm:cxn modelId="{DAFCDEB7-EF64-44FD-AE79-88A370240C8D}" type="presParOf" srcId="{5C83F745-273A-40DA-8384-63DCDCECF46C}" destId="{C470F62B-C3C1-4EDB-A523-A0F03E50B216}" srcOrd="3" destOrd="0" presId="urn:microsoft.com/office/officeart/2008/layout/VerticalCurvedList"/>
    <dgm:cxn modelId="{76C04606-7A0F-4EAF-A37A-327B1AC7F1E1}" type="presParOf" srcId="{5C83F745-273A-40DA-8384-63DCDCECF46C}" destId="{B69DFF26-DDA5-4F48-8F40-14EA4436E6AF}" srcOrd="4" destOrd="0" presId="urn:microsoft.com/office/officeart/2008/layout/VerticalCurvedList"/>
    <dgm:cxn modelId="{91CBD833-1615-4F81-A0BF-3A49E908D02B}" type="presParOf" srcId="{B69DFF26-DDA5-4F48-8F40-14EA4436E6AF}" destId="{01507B43-CD43-4456-8CF6-B196D860E415}" srcOrd="0" destOrd="0" presId="urn:microsoft.com/office/officeart/2008/layout/VerticalCurvedList"/>
    <dgm:cxn modelId="{032B3EAD-2379-4FF0-801B-A8D520A649DF}" type="presParOf" srcId="{5C83F745-273A-40DA-8384-63DCDCECF46C}" destId="{850B3D11-9F2C-4D87-8DCF-BF5A494029F5}" srcOrd="5" destOrd="0" presId="urn:microsoft.com/office/officeart/2008/layout/VerticalCurvedList"/>
    <dgm:cxn modelId="{593B3866-808D-42AD-9687-6FCFB786A3FB}" type="presParOf" srcId="{5C83F745-273A-40DA-8384-63DCDCECF46C}" destId="{D06B21E6-29E3-4FAE-8CBD-788308320EA6}" srcOrd="6" destOrd="0" presId="urn:microsoft.com/office/officeart/2008/layout/VerticalCurvedList"/>
    <dgm:cxn modelId="{E7EF3EA0-1502-4A93-919C-F55939D160E5}" type="presParOf" srcId="{D06B21E6-29E3-4FAE-8CBD-788308320EA6}" destId="{56211696-7F41-4EA1-98AD-F4A0B08F490D}" srcOrd="0" destOrd="0" presId="urn:microsoft.com/office/officeart/2008/layout/VerticalCurvedList"/>
    <dgm:cxn modelId="{336485B7-E15F-43D5-869F-684FC9ADE909}" type="presParOf" srcId="{5C83F745-273A-40DA-8384-63DCDCECF46C}" destId="{E69B6BF8-EA5B-4C20-94DC-093D7141E7D8}" srcOrd="7" destOrd="0" presId="urn:microsoft.com/office/officeart/2008/layout/VerticalCurvedList"/>
    <dgm:cxn modelId="{D7B02789-0976-40A0-969F-0A8280069209}" type="presParOf" srcId="{5C83F745-273A-40DA-8384-63DCDCECF46C}" destId="{F256A6B3-62C1-4E51-B141-AB02456B71A2}" srcOrd="8" destOrd="0" presId="urn:microsoft.com/office/officeart/2008/layout/VerticalCurvedList"/>
    <dgm:cxn modelId="{122BC8B3-70F2-45F9-930C-405B31571A15}" type="presParOf" srcId="{F256A6B3-62C1-4E51-B141-AB02456B71A2}" destId="{D9DC1A29-AA2D-43DE-A91A-196C46AD2552}" srcOrd="0" destOrd="0" presId="urn:microsoft.com/office/officeart/2008/layout/VerticalCurvedList"/>
    <dgm:cxn modelId="{A904BD88-64BA-4F82-B708-AAC866FA81F7}" type="presParOf" srcId="{5C83F745-273A-40DA-8384-63DCDCECF46C}" destId="{F34C3E2A-627E-48A9-8E8A-D0E613115F11}" srcOrd="9" destOrd="0" presId="urn:microsoft.com/office/officeart/2008/layout/VerticalCurvedList"/>
    <dgm:cxn modelId="{079CFB04-E8C9-4E3B-8EC6-909905531E34}" type="presParOf" srcId="{5C83F745-273A-40DA-8384-63DCDCECF46C}" destId="{354F71FE-5FCD-422F-8EC3-1993EDDA2470}" srcOrd="10" destOrd="0" presId="urn:microsoft.com/office/officeart/2008/layout/VerticalCurvedList"/>
    <dgm:cxn modelId="{A515AAC0-388D-4FBC-93CA-86F3D62B92D7}" type="presParOf" srcId="{354F71FE-5FCD-422F-8EC3-1993EDDA2470}" destId="{25A41FB2-06D5-46C9-870C-A57A46529D5E}" srcOrd="0" destOrd="0" presId="urn:microsoft.com/office/officeart/2008/layout/VerticalCurvedList"/>
    <dgm:cxn modelId="{3FE9044E-9F85-484C-BBE0-9DFE3A05875A}" type="presParOf" srcId="{5C83F745-273A-40DA-8384-63DCDCECF46C}" destId="{0E595655-1C91-4685-9837-C40BE5C5E631}" srcOrd="11" destOrd="0" presId="urn:microsoft.com/office/officeart/2008/layout/VerticalCurvedList"/>
    <dgm:cxn modelId="{1471918C-9076-4CBA-B736-546CF585F361}" type="presParOf" srcId="{5C83F745-273A-40DA-8384-63DCDCECF46C}" destId="{E2725A11-B022-4297-BEE7-333F14A663E6}" srcOrd="12" destOrd="0" presId="urn:microsoft.com/office/officeart/2008/layout/VerticalCurvedList"/>
    <dgm:cxn modelId="{0002849D-3EF1-4C7A-9031-908669BCE8EC}" type="presParOf" srcId="{E2725A11-B022-4297-BEE7-333F14A663E6}" destId="{8DCADA93-753E-4DAB-9B71-6A01E78A762E}" srcOrd="0" destOrd="0" presId="urn:microsoft.com/office/officeart/2008/layout/VerticalCurvedList"/>
    <dgm:cxn modelId="{D2F2C094-6C0D-4CC9-B19C-D447E49DEBF2}" type="presParOf" srcId="{5C83F745-273A-40DA-8384-63DCDCECF46C}" destId="{3835B614-714C-4E3A-8EE3-2F67EA7E8F09}" srcOrd="13" destOrd="0" presId="urn:microsoft.com/office/officeart/2008/layout/VerticalCurvedList"/>
    <dgm:cxn modelId="{109CAFD8-9EAF-4011-B357-30DF6E882BCB}" type="presParOf" srcId="{5C83F745-273A-40DA-8384-63DCDCECF46C}" destId="{259EB40E-85C8-4AC8-AC7B-979933789C1A}" srcOrd="14" destOrd="0" presId="urn:microsoft.com/office/officeart/2008/layout/VerticalCurvedList"/>
    <dgm:cxn modelId="{6C828D73-5E04-4113-9204-AEFDD696C163}" type="presParOf" srcId="{259EB40E-85C8-4AC8-AC7B-979933789C1A}" destId="{850EF8E7-C5F2-44C6-8F48-3861CF29061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FCD5D-DD23-4063-BD1B-BA405645AB03}" type="doc">
      <dgm:prSet loTypeId="urn:microsoft.com/office/officeart/2005/8/layout/vList3" loCatId="list" qsTypeId="urn:microsoft.com/office/officeart/2005/8/quickstyle/simple1" qsCatId="simple" csTypeId="urn:microsoft.com/office/officeart/2005/8/colors/accent1_2" csCatId="accent1" phldr="1"/>
      <dgm:spPr/>
    </dgm:pt>
    <dgm:pt modelId="{F4746ED7-8145-48D5-BCA9-C6149554C8A4}">
      <dgm:prSet phldrT="[Текст]"/>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Горячая техника</a:t>
          </a:r>
          <a:endParaRPr lang="ru-RU" dirty="0">
            <a:latin typeface="Times New Roman" panose="02020603050405020304" pitchFamily="18" charset="0"/>
            <a:cs typeface="Times New Roman" panose="02020603050405020304" pitchFamily="18" charset="0"/>
          </a:endParaRPr>
        </a:p>
      </dgm:t>
    </dgm:pt>
    <dgm:pt modelId="{14458D50-70CD-401C-938E-422861A9788D}" type="parTrans" cxnId="{41DAD1F5-6225-4D51-9074-CB2239B156D3}">
      <dgm:prSet/>
      <dgm:spPr/>
      <dgm:t>
        <a:bodyPr/>
        <a:lstStyle/>
        <a:p>
          <a:endParaRPr lang="ru-RU"/>
        </a:p>
      </dgm:t>
    </dgm:pt>
    <dgm:pt modelId="{D7744721-15A5-48E5-A18B-F805AE7C6C32}" type="sibTrans" cxnId="{41DAD1F5-6225-4D51-9074-CB2239B156D3}">
      <dgm:prSet/>
      <dgm:spPr/>
      <dgm:t>
        <a:bodyPr/>
        <a:lstStyle/>
        <a:p>
          <a:endParaRPr lang="ru-RU"/>
        </a:p>
      </dgm:t>
    </dgm:pt>
    <dgm:pt modelId="{A992D2A2-73A6-4284-83B0-F57CED68D83C}">
      <dgm:prSet phldrT="[Текст]"/>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Холодная техника</a:t>
          </a:r>
          <a:endParaRPr lang="ru-RU" dirty="0">
            <a:latin typeface="Times New Roman" panose="02020603050405020304" pitchFamily="18" charset="0"/>
            <a:cs typeface="Times New Roman" panose="02020603050405020304" pitchFamily="18" charset="0"/>
          </a:endParaRPr>
        </a:p>
      </dgm:t>
    </dgm:pt>
    <dgm:pt modelId="{EC03F1B9-CE2C-4BFE-A591-29CC7A791B27}" type="parTrans" cxnId="{387C952D-000D-4F19-9E07-A45A097FCC10}">
      <dgm:prSet/>
      <dgm:spPr/>
      <dgm:t>
        <a:bodyPr/>
        <a:lstStyle/>
        <a:p>
          <a:endParaRPr lang="ru-RU"/>
        </a:p>
      </dgm:t>
    </dgm:pt>
    <dgm:pt modelId="{73737A94-6821-43A7-9668-EC82C20406C2}" type="sibTrans" cxnId="{387C952D-000D-4F19-9E07-A45A097FCC10}">
      <dgm:prSet/>
      <dgm:spPr/>
      <dgm:t>
        <a:bodyPr/>
        <a:lstStyle/>
        <a:p>
          <a:endParaRPr lang="ru-RU"/>
        </a:p>
      </dgm:t>
    </dgm:pt>
    <dgm:pt modelId="{190A6352-14F3-4248-8814-A471C79B17D2}" type="pres">
      <dgm:prSet presAssocID="{084FCD5D-DD23-4063-BD1B-BA405645AB03}" presName="linearFlow" presStyleCnt="0">
        <dgm:presLayoutVars>
          <dgm:dir/>
          <dgm:resizeHandles val="exact"/>
        </dgm:presLayoutVars>
      </dgm:prSet>
      <dgm:spPr/>
    </dgm:pt>
    <dgm:pt modelId="{DC5E7B7C-D0BB-4E01-B856-A06770034FBE}" type="pres">
      <dgm:prSet presAssocID="{F4746ED7-8145-48D5-BCA9-C6149554C8A4}" presName="composite" presStyleCnt="0"/>
      <dgm:spPr/>
    </dgm:pt>
    <dgm:pt modelId="{BF2F7D70-AC6A-40EF-ABEF-F29C0C2A07C9}" type="pres">
      <dgm:prSet presAssocID="{F4746ED7-8145-48D5-BCA9-C6149554C8A4}"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D9B1B4E-0A95-4E03-9E22-C8150B27866D}" type="pres">
      <dgm:prSet presAssocID="{F4746ED7-8145-48D5-BCA9-C6149554C8A4}" presName="txShp" presStyleLbl="node1" presStyleIdx="0" presStyleCnt="2">
        <dgm:presLayoutVars>
          <dgm:bulletEnabled val="1"/>
        </dgm:presLayoutVars>
      </dgm:prSet>
      <dgm:spPr/>
      <dgm:t>
        <a:bodyPr/>
        <a:lstStyle/>
        <a:p>
          <a:endParaRPr lang="ru-RU"/>
        </a:p>
      </dgm:t>
    </dgm:pt>
    <dgm:pt modelId="{0D2E34AA-001C-486F-B0E7-DDAAC9E9D673}" type="pres">
      <dgm:prSet presAssocID="{D7744721-15A5-48E5-A18B-F805AE7C6C32}" presName="spacing" presStyleCnt="0"/>
      <dgm:spPr/>
    </dgm:pt>
    <dgm:pt modelId="{7A95EC84-1D76-4823-8B6B-24C00B709A9B}" type="pres">
      <dgm:prSet presAssocID="{A992D2A2-73A6-4284-83B0-F57CED68D83C}" presName="composite" presStyleCnt="0"/>
      <dgm:spPr/>
    </dgm:pt>
    <dgm:pt modelId="{5E3CA280-5488-4C3E-96A4-8CC63234E104}" type="pres">
      <dgm:prSet presAssocID="{A992D2A2-73A6-4284-83B0-F57CED68D83C}"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F2203C2-854D-4F1A-BAE8-F279B304FC5C}" type="pres">
      <dgm:prSet presAssocID="{A992D2A2-73A6-4284-83B0-F57CED68D83C}" presName="txShp" presStyleLbl="node1" presStyleIdx="1" presStyleCnt="2">
        <dgm:presLayoutVars>
          <dgm:bulletEnabled val="1"/>
        </dgm:presLayoutVars>
      </dgm:prSet>
      <dgm:spPr/>
      <dgm:t>
        <a:bodyPr/>
        <a:lstStyle/>
        <a:p>
          <a:endParaRPr lang="ru-RU"/>
        </a:p>
      </dgm:t>
    </dgm:pt>
  </dgm:ptLst>
  <dgm:cxnLst>
    <dgm:cxn modelId="{41DAD1F5-6225-4D51-9074-CB2239B156D3}" srcId="{084FCD5D-DD23-4063-BD1B-BA405645AB03}" destId="{F4746ED7-8145-48D5-BCA9-C6149554C8A4}" srcOrd="0" destOrd="0" parTransId="{14458D50-70CD-401C-938E-422861A9788D}" sibTransId="{D7744721-15A5-48E5-A18B-F805AE7C6C32}"/>
    <dgm:cxn modelId="{387C952D-000D-4F19-9E07-A45A097FCC10}" srcId="{084FCD5D-DD23-4063-BD1B-BA405645AB03}" destId="{A992D2A2-73A6-4284-83B0-F57CED68D83C}" srcOrd="1" destOrd="0" parTransId="{EC03F1B9-CE2C-4BFE-A591-29CC7A791B27}" sibTransId="{73737A94-6821-43A7-9668-EC82C20406C2}"/>
    <dgm:cxn modelId="{0FD7ADE2-B0C5-42F6-B1B8-2C080A12FCD3}" type="presOf" srcId="{A992D2A2-73A6-4284-83B0-F57CED68D83C}" destId="{7F2203C2-854D-4F1A-BAE8-F279B304FC5C}" srcOrd="0" destOrd="0" presId="urn:microsoft.com/office/officeart/2005/8/layout/vList3"/>
    <dgm:cxn modelId="{1910BCB2-4735-4363-9467-46BD8C69CA6F}" type="presOf" srcId="{F4746ED7-8145-48D5-BCA9-C6149554C8A4}" destId="{1D9B1B4E-0A95-4E03-9E22-C8150B27866D}" srcOrd="0" destOrd="0" presId="urn:microsoft.com/office/officeart/2005/8/layout/vList3"/>
    <dgm:cxn modelId="{E5C84B9E-5994-4E98-B29B-99520F4F3883}" type="presOf" srcId="{084FCD5D-DD23-4063-BD1B-BA405645AB03}" destId="{190A6352-14F3-4248-8814-A471C79B17D2}" srcOrd="0" destOrd="0" presId="urn:microsoft.com/office/officeart/2005/8/layout/vList3"/>
    <dgm:cxn modelId="{64ADDB71-8F58-4243-AED3-741FE5A739EA}" type="presParOf" srcId="{190A6352-14F3-4248-8814-A471C79B17D2}" destId="{DC5E7B7C-D0BB-4E01-B856-A06770034FBE}" srcOrd="0" destOrd="0" presId="urn:microsoft.com/office/officeart/2005/8/layout/vList3"/>
    <dgm:cxn modelId="{538505D5-1EAC-4697-8F54-02E72AF0F035}" type="presParOf" srcId="{DC5E7B7C-D0BB-4E01-B856-A06770034FBE}" destId="{BF2F7D70-AC6A-40EF-ABEF-F29C0C2A07C9}" srcOrd="0" destOrd="0" presId="urn:microsoft.com/office/officeart/2005/8/layout/vList3"/>
    <dgm:cxn modelId="{26990E26-F0BD-4FA9-A540-FE5B23AEC52C}" type="presParOf" srcId="{DC5E7B7C-D0BB-4E01-B856-A06770034FBE}" destId="{1D9B1B4E-0A95-4E03-9E22-C8150B27866D}" srcOrd="1" destOrd="0" presId="urn:microsoft.com/office/officeart/2005/8/layout/vList3"/>
    <dgm:cxn modelId="{727F164E-6845-43D4-9D61-FA601A185C5B}" type="presParOf" srcId="{190A6352-14F3-4248-8814-A471C79B17D2}" destId="{0D2E34AA-001C-486F-B0E7-DDAAC9E9D673}" srcOrd="1" destOrd="0" presId="urn:microsoft.com/office/officeart/2005/8/layout/vList3"/>
    <dgm:cxn modelId="{FC74F149-5E74-45F7-9B45-B109E2C07636}" type="presParOf" srcId="{190A6352-14F3-4248-8814-A471C79B17D2}" destId="{7A95EC84-1D76-4823-8B6B-24C00B709A9B}" srcOrd="2" destOrd="0" presId="urn:microsoft.com/office/officeart/2005/8/layout/vList3"/>
    <dgm:cxn modelId="{22BA2D50-2EE5-41EA-B93A-16F54BA6A641}" type="presParOf" srcId="{7A95EC84-1D76-4823-8B6B-24C00B709A9B}" destId="{5E3CA280-5488-4C3E-96A4-8CC63234E104}" srcOrd="0" destOrd="0" presId="urn:microsoft.com/office/officeart/2005/8/layout/vList3"/>
    <dgm:cxn modelId="{0609CC63-49D8-44F0-B81F-8A00AA1177B0}" type="presParOf" srcId="{7A95EC84-1D76-4823-8B6B-24C00B709A9B}" destId="{7F2203C2-854D-4F1A-BAE8-F279B304FC5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6957A855-3582-45C6-83D6-CA702155B412}">
      <dgm:prSet custT="1"/>
      <dgm:spPr>
        <a:solidFill>
          <a:schemeClr val="accent6">
            <a:lumMod val="75000"/>
          </a:schemeClr>
        </a:solidFill>
      </dgm:spPr>
      <dgm:t>
        <a:bodyPr/>
        <a:lstStyle/>
        <a:p>
          <a:r>
            <a:rPr lang="ru-RU" sz="1800" dirty="0" smtClean="0">
              <a:latin typeface="Times New Roman" panose="02020603050405020304" pitchFamily="18" charset="0"/>
              <a:cs typeface="Times New Roman" panose="02020603050405020304" pitchFamily="18" charset="0"/>
            </a:rPr>
            <a:t>восстанавливает пряди</a:t>
          </a:r>
          <a:endParaRPr lang="ru-RU" sz="1800" dirty="0">
            <a:latin typeface="Times New Roman" panose="02020603050405020304" pitchFamily="18" charset="0"/>
            <a:cs typeface="Times New Roman" panose="02020603050405020304" pitchFamily="18" charset="0"/>
          </a:endParaRPr>
        </a:p>
      </dgm:t>
    </dgm:pt>
    <dgm:pt modelId="{33F26F77-F888-4651-A821-39670A04BCB6}" type="parTrans" cxnId="{E3199D17-15AD-4461-BB59-A9AB01380F2C}">
      <dgm:prSet/>
      <dgm:spPr/>
      <dgm:t>
        <a:bodyPr/>
        <a:lstStyle/>
        <a:p>
          <a:endParaRPr lang="ru-RU"/>
        </a:p>
      </dgm:t>
    </dgm:pt>
    <dgm:pt modelId="{1C4D6B40-8F06-4E4C-A2D9-E9FB00F25907}" type="sibTrans" cxnId="{E3199D17-15AD-4461-BB59-A9AB01380F2C}">
      <dgm:prSet/>
      <dgm:spPr>
        <a:ln>
          <a:solidFill>
            <a:schemeClr val="accent6">
              <a:lumMod val="75000"/>
            </a:schemeClr>
          </a:solidFill>
        </a:ln>
      </dgm:spPr>
      <dgm:t>
        <a:bodyPr/>
        <a:lstStyle/>
        <a:p>
          <a:endParaRPr lang="ru-RU"/>
        </a:p>
      </dgm:t>
    </dgm:pt>
    <dgm:pt modelId="{32FAC151-FEFD-4693-98AF-EFDF5B349120}">
      <dgm:prSet custT="1"/>
      <dgm:spPr>
        <a:solidFill>
          <a:schemeClr val="accent6">
            <a:lumMod val="75000"/>
          </a:schemeClr>
        </a:solidFill>
      </dgm:spPr>
      <dgm:t>
        <a:bodyPr/>
        <a:lstStyle/>
        <a:p>
          <a:r>
            <a:rPr lang="ru-RU" sz="1800" dirty="0" smtClean="0">
              <a:latin typeface="Times New Roman" panose="02020603050405020304" pitchFamily="18" charset="0"/>
              <a:cs typeface="Times New Roman" panose="02020603050405020304" pitchFamily="18" charset="0"/>
            </a:rPr>
            <a:t>придает блеск и сияние</a:t>
          </a:r>
          <a:endParaRPr lang="ru-RU" sz="1800" dirty="0">
            <a:latin typeface="Times New Roman" panose="02020603050405020304" pitchFamily="18" charset="0"/>
            <a:cs typeface="Times New Roman" panose="02020603050405020304" pitchFamily="18" charset="0"/>
          </a:endParaRPr>
        </a:p>
      </dgm:t>
    </dgm:pt>
    <dgm:pt modelId="{7F36F6A4-E950-4903-A523-A46B5EEBE653}" type="parTrans" cxnId="{E56EC061-1C6A-4EF2-BC1B-91AD27646FE6}">
      <dgm:prSet/>
      <dgm:spPr/>
      <dgm:t>
        <a:bodyPr/>
        <a:lstStyle/>
        <a:p>
          <a:endParaRPr lang="ru-RU"/>
        </a:p>
      </dgm:t>
    </dgm:pt>
    <dgm:pt modelId="{9FA7FDC6-7933-4A42-AF40-B0ED2955CD46}" type="sibTrans" cxnId="{E56EC061-1C6A-4EF2-BC1B-91AD27646FE6}">
      <dgm:prSet/>
      <dgm:spPr/>
      <dgm:t>
        <a:bodyPr/>
        <a:lstStyle/>
        <a:p>
          <a:endParaRPr lang="ru-RU"/>
        </a:p>
      </dgm:t>
    </dgm:pt>
    <dgm:pt modelId="{4C01613D-E267-4AF8-BE57-F3142E6617FF}">
      <dgm:prSet custT="1"/>
      <dgm:spPr>
        <a:solidFill>
          <a:schemeClr val="accent6">
            <a:lumMod val="75000"/>
          </a:schemeClr>
        </a:solidFill>
      </dgm:spPr>
      <dgm:t>
        <a:bodyPr/>
        <a:lstStyle/>
        <a:p>
          <a:r>
            <a:rPr lang="ru-RU" sz="1800" dirty="0" smtClean="0">
              <a:latin typeface="Times New Roman" panose="02020603050405020304" pitchFamily="18" charset="0"/>
              <a:cs typeface="Times New Roman" panose="02020603050405020304" pitchFamily="18" charset="0"/>
            </a:rPr>
            <a:t>облегчает расчесывание</a:t>
          </a:r>
          <a:endParaRPr lang="ru-RU" sz="1800" dirty="0">
            <a:latin typeface="Times New Roman" panose="02020603050405020304" pitchFamily="18" charset="0"/>
            <a:cs typeface="Times New Roman" panose="02020603050405020304" pitchFamily="18" charset="0"/>
          </a:endParaRPr>
        </a:p>
      </dgm:t>
    </dgm:pt>
    <dgm:pt modelId="{AE8B11BE-7CBD-4121-B9FA-E0A9777133A2}" type="parTrans" cxnId="{EB4FF4C6-B4CF-4373-BF29-189901B79E2F}">
      <dgm:prSet/>
      <dgm:spPr/>
      <dgm:t>
        <a:bodyPr/>
        <a:lstStyle/>
        <a:p>
          <a:endParaRPr lang="ru-RU"/>
        </a:p>
      </dgm:t>
    </dgm:pt>
    <dgm:pt modelId="{372E8A99-9076-449B-8E39-9C6122ADF8AB}" type="sibTrans" cxnId="{EB4FF4C6-B4CF-4373-BF29-189901B79E2F}">
      <dgm:prSet/>
      <dgm:spPr/>
      <dgm:t>
        <a:bodyPr/>
        <a:lstStyle/>
        <a:p>
          <a:endParaRPr lang="ru-RU"/>
        </a:p>
      </dgm:t>
    </dgm:pt>
    <dgm:pt modelId="{0E3C7963-DB53-42FF-9088-2B7C8682E520}">
      <dgm:prSet custT="1"/>
      <dgm:spPr>
        <a:solidFill>
          <a:schemeClr val="accent6">
            <a:lumMod val="75000"/>
          </a:schemeClr>
        </a:solidFill>
      </dgm:spPr>
      <dgm:t>
        <a:bodyPr/>
        <a:lstStyle/>
        <a:p>
          <a:r>
            <a:rPr lang="ru-RU" sz="1800" dirty="0" smtClean="0">
              <a:latin typeface="Times New Roman" panose="02020603050405020304" pitchFamily="18" charset="0"/>
              <a:cs typeface="Times New Roman" panose="02020603050405020304" pitchFamily="18" charset="0"/>
            </a:rPr>
            <a:t>несколько разновидностей (белый подходит мягким не окрашенным локонам, а розовый добавляет модный пигмент)</a:t>
          </a:r>
          <a:endParaRPr lang="ru-RU" sz="1800" dirty="0">
            <a:latin typeface="Times New Roman" panose="02020603050405020304" pitchFamily="18" charset="0"/>
            <a:cs typeface="Times New Roman" panose="02020603050405020304" pitchFamily="18" charset="0"/>
          </a:endParaRPr>
        </a:p>
      </dgm:t>
    </dgm:pt>
    <dgm:pt modelId="{BC77B8FB-B691-4AD8-B35B-78B00F93C884}" type="parTrans" cxnId="{7B7DD7A2-7423-435A-8CC2-C671C446E84C}">
      <dgm:prSet/>
      <dgm:spPr/>
      <dgm:t>
        <a:bodyPr/>
        <a:lstStyle/>
        <a:p>
          <a:endParaRPr lang="ru-RU"/>
        </a:p>
      </dgm:t>
    </dgm:pt>
    <dgm:pt modelId="{DF007C01-BB49-4D4A-A99A-AAA4F43E6A00}" type="sibTrans" cxnId="{7B7DD7A2-7423-435A-8CC2-C671C446E84C}">
      <dgm:prSet/>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4"/>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4"/>
      <dgm:spPr/>
    </dgm:pt>
    <dgm:pt modelId="{17CB5C9F-C55D-4ECC-94FC-606CAF9DA927}" type="pres">
      <dgm:prSet presAssocID="{FFD38329-3F65-4A7D-BC94-39C127D17C2E}" presName="dstNode" presStyleLbl="node1" presStyleIdx="0" presStyleCnt="4"/>
      <dgm:spPr/>
    </dgm:pt>
    <dgm:pt modelId="{EF2A9DC0-44A9-4ED6-872C-A77BAE2B3831}" type="pres">
      <dgm:prSet presAssocID="{6957A855-3582-45C6-83D6-CA702155B412}" presName="text_1" presStyleLbl="node1" presStyleIdx="0" presStyleCnt="4">
        <dgm:presLayoutVars>
          <dgm:bulletEnabled val="1"/>
        </dgm:presLayoutVars>
      </dgm:prSet>
      <dgm:spPr/>
      <dgm:t>
        <a:bodyPr/>
        <a:lstStyle/>
        <a:p>
          <a:endParaRPr lang="ru-RU"/>
        </a:p>
      </dgm:t>
    </dgm:pt>
    <dgm:pt modelId="{503CDACF-E8D6-46E5-A954-B01E30315143}" type="pres">
      <dgm:prSet presAssocID="{6957A855-3582-45C6-83D6-CA702155B412}" presName="accent_1" presStyleCnt="0"/>
      <dgm:spPr/>
    </dgm:pt>
    <dgm:pt modelId="{73E5CFFB-9313-4418-897D-10DEBCFC2EDF}" type="pres">
      <dgm:prSet presAssocID="{6957A855-3582-45C6-83D6-CA702155B412}" presName="accentRepeatNode" presStyleLbl="solidFgAcc1" presStyleIdx="0" presStyleCnt="4"/>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35D07B75-EE42-44D9-BD13-A67A411B349D}" type="pres">
      <dgm:prSet presAssocID="{32FAC151-FEFD-4693-98AF-EFDF5B349120}" presName="text_2" presStyleLbl="node1" presStyleIdx="1" presStyleCnt="4">
        <dgm:presLayoutVars>
          <dgm:bulletEnabled val="1"/>
        </dgm:presLayoutVars>
      </dgm:prSet>
      <dgm:spPr/>
      <dgm:t>
        <a:bodyPr/>
        <a:lstStyle/>
        <a:p>
          <a:endParaRPr lang="ru-RU"/>
        </a:p>
      </dgm:t>
    </dgm:pt>
    <dgm:pt modelId="{F747398D-F437-4FA7-B2CE-EE2885BC34E8}" type="pres">
      <dgm:prSet presAssocID="{32FAC151-FEFD-4693-98AF-EFDF5B349120}" presName="accent_2" presStyleCnt="0"/>
      <dgm:spPr/>
    </dgm:pt>
    <dgm:pt modelId="{59789DB5-E817-4043-8F4F-384040260D40}" type="pres">
      <dgm:prSet presAssocID="{32FAC151-FEFD-4693-98AF-EFDF5B349120}" presName="accentRepeatNode" presStyleLbl="solidFgAcc1" presStyleIdx="1" presStyleCnt="4"/>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89A25519-C6A9-4735-8948-819CCCC12B48}" type="pres">
      <dgm:prSet presAssocID="{0E3C7963-DB53-42FF-9088-2B7C8682E520}" presName="text_3" presStyleLbl="node1" presStyleIdx="2" presStyleCnt="4">
        <dgm:presLayoutVars>
          <dgm:bulletEnabled val="1"/>
        </dgm:presLayoutVars>
      </dgm:prSet>
      <dgm:spPr/>
      <dgm:t>
        <a:bodyPr/>
        <a:lstStyle/>
        <a:p>
          <a:endParaRPr lang="ru-RU"/>
        </a:p>
      </dgm:t>
    </dgm:pt>
    <dgm:pt modelId="{36B756FE-9944-427D-998E-E1C2D88D3E13}" type="pres">
      <dgm:prSet presAssocID="{0E3C7963-DB53-42FF-9088-2B7C8682E520}" presName="accent_3" presStyleCnt="0"/>
      <dgm:spPr/>
    </dgm:pt>
    <dgm:pt modelId="{875B7EA2-640D-47FA-940F-8E1B73FEB786}" type="pres">
      <dgm:prSet presAssocID="{0E3C7963-DB53-42FF-9088-2B7C8682E520}" presName="accentRepeatNode" presStyleLbl="solidFgAcc1" presStyleIdx="2" presStyleCnt="4"/>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 modelId="{E09952B6-2385-4DAB-ADE2-E1BA2CCDFF72}" type="pres">
      <dgm:prSet presAssocID="{4C01613D-E267-4AF8-BE57-F3142E6617FF}" presName="text_4" presStyleLbl="node1" presStyleIdx="3" presStyleCnt="4">
        <dgm:presLayoutVars>
          <dgm:bulletEnabled val="1"/>
        </dgm:presLayoutVars>
      </dgm:prSet>
      <dgm:spPr/>
      <dgm:t>
        <a:bodyPr/>
        <a:lstStyle/>
        <a:p>
          <a:endParaRPr lang="ru-RU"/>
        </a:p>
      </dgm:t>
    </dgm:pt>
    <dgm:pt modelId="{3F98CC03-346C-4DAD-B77A-43569CDCEAED}" type="pres">
      <dgm:prSet presAssocID="{4C01613D-E267-4AF8-BE57-F3142E6617FF}" presName="accent_4" presStyleCnt="0"/>
      <dgm:spPr/>
    </dgm:pt>
    <dgm:pt modelId="{9ADFE245-603C-4708-B7F0-B40E836F2B8C}" type="pres">
      <dgm:prSet presAssocID="{4C01613D-E267-4AF8-BE57-F3142E6617FF}" presName="accentRepeatNode" presStyleLbl="solidFgAcc1" presStyleIdx="3" presStyleCnt="4"/>
      <dgm:spPr>
        <a:blipFill rotWithShape="0">
          <a:blip xmlns:r="http://schemas.openxmlformats.org/officeDocument/2006/relationships" r:embed="rId4"/>
          <a:stretch>
            <a:fillRect/>
          </a:stretch>
        </a:blipFill>
        <a:ln>
          <a:solidFill>
            <a:schemeClr val="accent6">
              <a:lumMod val="75000"/>
            </a:schemeClr>
          </a:solidFill>
        </a:ln>
      </dgm:spPr>
      <dgm:t>
        <a:bodyPr/>
        <a:lstStyle/>
        <a:p>
          <a:endParaRPr lang="ru-RU"/>
        </a:p>
      </dgm:t>
    </dgm:pt>
  </dgm:ptLst>
  <dgm:cxnLst>
    <dgm:cxn modelId="{E5C78BE5-A5E9-4999-8D29-F0B1DB32DE1B}" type="presOf" srcId="{32FAC151-FEFD-4693-98AF-EFDF5B349120}" destId="{35D07B75-EE42-44D9-BD13-A67A411B349D}" srcOrd="0" destOrd="0" presId="urn:microsoft.com/office/officeart/2008/layout/VerticalCurvedList"/>
    <dgm:cxn modelId="{6D33A4E0-84EB-41CC-9073-54F7DF330815}" type="presOf" srcId="{0E3C7963-DB53-42FF-9088-2B7C8682E520}" destId="{89A25519-C6A9-4735-8948-819CCCC12B48}" srcOrd="0" destOrd="0" presId="urn:microsoft.com/office/officeart/2008/layout/VerticalCurvedList"/>
    <dgm:cxn modelId="{BADBAAFA-D682-44BF-BA81-7A1A98864763}" type="presOf" srcId="{4C01613D-E267-4AF8-BE57-F3142E6617FF}" destId="{E09952B6-2385-4DAB-ADE2-E1BA2CCDFF72}" srcOrd="0" destOrd="0" presId="urn:microsoft.com/office/officeart/2008/layout/VerticalCurvedList"/>
    <dgm:cxn modelId="{E56EC061-1C6A-4EF2-BC1B-91AD27646FE6}" srcId="{FFD38329-3F65-4A7D-BC94-39C127D17C2E}" destId="{32FAC151-FEFD-4693-98AF-EFDF5B349120}" srcOrd="1" destOrd="0" parTransId="{7F36F6A4-E950-4903-A523-A46B5EEBE653}" sibTransId="{9FA7FDC6-7933-4A42-AF40-B0ED2955CD46}"/>
    <dgm:cxn modelId="{E3199D17-15AD-4461-BB59-A9AB01380F2C}" srcId="{FFD38329-3F65-4A7D-BC94-39C127D17C2E}" destId="{6957A855-3582-45C6-83D6-CA702155B412}" srcOrd="0" destOrd="0" parTransId="{33F26F77-F888-4651-A821-39670A04BCB6}" sibTransId="{1C4D6B40-8F06-4E4C-A2D9-E9FB00F25907}"/>
    <dgm:cxn modelId="{EB4FF4C6-B4CF-4373-BF29-189901B79E2F}" srcId="{FFD38329-3F65-4A7D-BC94-39C127D17C2E}" destId="{4C01613D-E267-4AF8-BE57-F3142E6617FF}" srcOrd="3" destOrd="0" parTransId="{AE8B11BE-7CBD-4121-B9FA-E0A9777133A2}" sibTransId="{372E8A99-9076-449B-8E39-9C6122ADF8AB}"/>
    <dgm:cxn modelId="{7B7DD7A2-7423-435A-8CC2-C671C446E84C}" srcId="{FFD38329-3F65-4A7D-BC94-39C127D17C2E}" destId="{0E3C7963-DB53-42FF-9088-2B7C8682E520}" srcOrd="2" destOrd="0" parTransId="{BC77B8FB-B691-4AD8-B35B-78B00F93C884}" sibTransId="{DF007C01-BB49-4D4A-A99A-AAA4F43E6A00}"/>
    <dgm:cxn modelId="{7DDB9FBD-8D97-4012-BB13-A21761663260}" type="presOf" srcId="{FFD38329-3F65-4A7D-BC94-39C127D17C2E}" destId="{DE4839CA-DABC-422E-89CA-4730D2536952}" srcOrd="0" destOrd="0" presId="urn:microsoft.com/office/officeart/2008/layout/VerticalCurvedList"/>
    <dgm:cxn modelId="{AE8A23B0-8286-4A63-9038-83A057F5410B}" type="presOf" srcId="{6957A855-3582-45C6-83D6-CA702155B412}" destId="{EF2A9DC0-44A9-4ED6-872C-A77BAE2B3831}" srcOrd="0" destOrd="0" presId="urn:microsoft.com/office/officeart/2008/layout/VerticalCurvedList"/>
    <dgm:cxn modelId="{D190D846-A631-4281-8EA3-D4614790AA7B}" type="presOf" srcId="{1C4D6B40-8F06-4E4C-A2D9-E9FB00F25907}" destId="{86FF1790-7FB8-4F70-97C7-154E6B5842E1}" srcOrd="0" destOrd="0" presId="urn:microsoft.com/office/officeart/2008/layout/VerticalCurvedList"/>
    <dgm:cxn modelId="{89246AFE-7969-44FB-979D-4E06AB878188}" type="presParOf" srcId="{DE4839CA-DABC-422E-89CA-4730D2536952}" destId="{DD95BC7E-2890-4DB8-83E2-8AA44A76671A}" srcOrd="0" destOrd="0" presId="urn:microsoft.com/office/officeart/2008/layout/VerticalCurvedList"/>
    <dgm:cxn modelId="{EDBCE26C-642C-4EED-BD02-E841C2B09C28}" type="presParOf" srcId="{DD95BC7E-2890-4DB8-83E2-8AA44A76671A}" destId="{D0E600DB-79DB-44DC-8203-7B8CCD74204A}" srcOrd="0" destOrd="0" presId="urn:microsoft.com/office/officeart/2008/layout/VerticalCurvedList"/>
    <dgm:cxn modelId="{364D035B-89AE-4C1F-A0A1-CBF2459DD815}" type="presParOf" srcId="{D0E600DB-79DB-44DC-8203-7B8CCD74204A}" destId="{4DA5C6EB-051F-460C-B6FF-7966A57A8029}" srcOrd="0" destOrd="0" presId="urn:microsoft.com/office/officeart/2008/layout/VerticalCurvedList"/>
    <dgm:cxn modelId="{657A3EA6-4B9E-4041-BCAF-988285823630}" type="presParOf" srcId="{D0E600DB-79DB-44DC-8203-7B8CCD74204A}" destId="{86FF1790-7FB8-4F70-97C7-154E6B5842E1}" srcOrd="1" destOrd="0" presId="urn:microsoft.com/office/officeart/2008/layout/VerticalCurvedList"/>
    <dgm:cxn modelId="{9CC890BD-9E44-453D-9B0C-C7F83A06AF5C}" type="presParOf" srcId="{D0E600DB-79DB-44DC-8203-7B8CCD74204A}" destId="{F8E254F2-6D85-4524-9CFA-C81CD24E93C6}" srcOrd="2" destOrd="0" presId="urn:microsoft.com/office/officeart/2008/layout/VerticalCurvedList"/>
    <dgm:cxn modelId="{E93BCB6C-9F1F-4D29-9810-613E8CC49CF5}" type="presParOf" srcId="{D0E600DB-79DB-44DC-8203-7B8CCD74204A}" destId="{17CB5C9F-C55D-4ECC-94FC-606CAF9DA927}" srcOrd="3" destOrd="0" presId="urn:microsoft.com/office/officeart/2008/layout/VerticalCurvedList"/>
    <dgm:cxn modelId="{D225F4F2-D931-4D67-8DA4-44B8E02C96B6}" type="presParOf" srcId="{DD95BC7E-2890-4DB8-83E2-8AA44A76671A}" destId="{EF2A9DC0-44A9-4ED6-872C-A77BAE2B3831}" srcOrd="1" destOrd="0" presId="urn:microsoft.com/office/officeart/2008/layout/VerticalCurvedList"/>
    <dgm:cxn modelId="{FC76253B-C3C8-4967-8F9B-7BE23F42388B}" type="presParOf" srcId="{DD95BC7E-2890-4DB8-83E2-8AA44A76671A}" destId="{503CDACF-E8D6-46E5-A954-B01E30315143}" srcOrd="2" destOrd="0" presId="urn:microsoft.com/office/officeart/2008/layout/VerticalCurvedList"/>
    <dgm:cxn modelId="{B33BBF1A-5143-4463-9A50-8676B9A6EB11}" type="presParOf" srcId="{503CDACF-E8D6-46E5-A954-B01E30315143}" destId="{73E5CFFB-9313-4418-897D-10DEBCFC2EDF}" srcOrd="0" destOrd="0" presId="urn:microsoft.com/office/officeart/2008/layout/VerticalCurvedList"/>
    <dgm:cxn modelId="{4DE77C74-7642-4821-BC93-1C500FBC7E3B}" type="presParOf" srcId="{DD95BC7E-2890-4DB8-83E2-8AA44A76671A}" destId="{35D07B75-EE42-44D9-BD13-A67A411B349D}" srcOrd="3" destOrd="0" presId="urn:microsoft.com/office/officeart/2008/layout/VerticalCurvedList"/>
    <dgm:cxn modelId="{7421C91D-D100-4F93-BCA6-9710DEB10D71}" type="presParOf" srcId="{DD95BC7E-2890-4DB8-83E2-8AA44A76671A}" destId="{F747398D-F437-4FA7-B2CE-EE2885BC34E8}" srcOrd="4" destOrd="0" presId="urn:microsoft.com/office/officeart/2008/layout/VerticalCurvedList"/>
    <dgm:cxn modelId="{F8C7A011-C920-47D7-BE8E-65FBFDEA5477}" type="presParOf" srcId="{F747398D-F437-4FA7-B2CE-EE2885BC34E8}" destId="{59789DB5-E817-4043-8F4F-384040260D40}" srcOrd="0" destOrd="0" presId="urn:microsoft.com/office/officeart/2008/layout/VerticalCurvedList"/>
    <dgm:cxn modelId="{FB7B1015-72D6-4F1A-80AF-CE44F27C24E1}" type="presParOf" srcId="{DD95BC7E-2890-4DB8-83E2-8AA44A76671A}" destId="{89A25519-C6A9-4735-8948-819CCCC12B48}" srcOrd="5" destOrd="0" presId="urn:microsoft.com/office/officeart/2008/layout/VerticalCurvedList"/>
    <dgm:cxn modelId="{9151F1FA-F918-4A1B-85ED-DC3A14C96FD7}" type="presParOf" srcId="{DD95BC7E-2890-4DB8-83E2-8AA44A76671A}" destId="{36B756FE-9944-427D-998E-E1C2D88D3E13}" srcOrd="6" destOrd="0" presId="urn:microsoft.com/office/officeart/2008/layout/VerticalCurvedList"/>
    <dgm:cxn modelId="{60E1762F-A02D-4F9F-B8A1-521AC178606E}" type="presParOf" srcId="{36B756FE-9944-427D-998E-E1C2D88D3E13}" destId="{875B7EA2-640D-47FA-940F-8E1B73FEB786}" srcOrd="0" destOrd="0" presId="urn:microsoft.com/office/officeart/2008/layout/VerticalCurvedList"/>
    <dgm:cxn modelId="{737ECCAF-DCBD-4D19-BDE1-A73397A1FFFD}" type="presParOf" srcId="{DD95BC7E-2890-4DB8-83E2-8AA44A76671A}" destId="{E09952B6-2385-4DAB-ADE2-E1BA2CCDFF72}" srcOrd="7" destOrd="0" presId="urn:microsoft.com/office/officeart/2008/layout/VerticalCurvedList"/>
    <dgm:cxn modelId="{E4F085BE-6125-477E-B881-4995FC2C2CBA}" type="presParOf" srcId="{DD95BC7E-2890-4DB8-83E2-8AA44A76671A}" destId="{3F98CC03-346C-4DAD-B77A-43569CDCEAED}" srcOrd="8" destOrd="0" presId="urn:microsoft.com/office/officeart/2008/layout/VerticalCurvedList"/>
    <dgm:cxn modelId="{11C82ACA-FB24-44EB-8983-AEDCDDF0C9A4}" type="presParOf" srcId="{3F98CC03-346C-4DAD-B77A-43569CDCEAED}" destId="{9ADFE245-603C-4708-B7F0-B40E836F2B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DFE59887-9980-40EC-97E6-A9D5D45D57BF}">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придает объем локонам</a:t>
          </a:r>
          <a:endParaRPr lang="ru-RU" dirty="0">
            <a:latin typeface="Times New Roman" panose="02020603050405020304" pitchFamily="18" charset="0"/>
            <a:cs typeface="Times New Roman" panose="02020603050405020304" pitchFamily="18" charset="0"/>
          </a:endParaRPr>
        </a:p>
      </dgm:t>
    </dgm:pt>
    <dgm:pt modelId="{7420E734-3807-4F31-8698-6F7AB5455F5A}" type="parTrans" cxnId="{BE36DFD8-E82E-47F9-842A-64DD034AE114}">
      <dgm:prSet/>
      <dgm:spPr/>
      <dgm:t>
        <a:bodyPr/>
        <a:lstStyle/>
        <a:p>
          <a:endParaRPr lang="ru-RU"/>
        </a:p>
      </dgm:t>
    </dgm:pt>
    <dgm:pt modelId="{24DF2855-8067-434E-8A38-2A6A255018E3}" type="sibTrans" cxnId="{BE36DFD8-E82E-47F9-842A-64DD034AE114}">
      <dgm:prSet/>
      <dgm:spPr>
        <a:ln>
          <a:solidFill>
            <a:schemeClr val="accent6">
              <a:lumMod val="75000"/>
            </a:schemeClr>
          </a:solidFill>
        </a:ln>
      </dgm:spPr>
      <dgm:t>
        <a:bodyPr/>
        <a:lstStyle/>
        <a:p>
          <a:endParaRPr lang="ru-RU"/>
        </a:p>
      </dgm:t>
    </dgm:pt>
    <dgm:pt modelId="{2C7397EA-71B7-43E1-857F-37ED024DA136}">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запечатывает сухие концы</a:t>
          </a:r>
          <a:endParaRPr lang="ru-RU" dirty="0">
            <a:latin typeface="Times New Roman" panose="02020603050405020304" pitchFamily="18" charset="0"/>
            <a:cs typeface="Times New Roman" panose="02020603050405020304" pitchFamily="18" charset="0"/>
          </a:endParaRPr>
        </a:p>
      </dgm:t>
    </dgm:pt>
    <dgm:pt modelId="{ABB8D730-DE05-4C24-A19D-57870DAF10F1}" type="parTrans" cxnId="{9A841653-B2F7-47BA-AA2C-5FFC1A5794B5}">
      <dgm:prSet/>
      <dgm:spPr/>
      <dgm:t>
        <a:bodyPr/>
        <a:lstStyle/>
        <a:p>
          <a:endParaRPr lang="ru-RU"/>
        </a:p>
      </dgm:t>
    </dgm:pt>
    <dgm:pt modelId="{0060DE3A-573A-45E5-8E7B-F44BB619C111}" type="sibTrans" cxnId="{9A841653-B2F7-47BA-AA2C-5FFC1A5794B5}">
      <dgm:prSet/>
      <dgm:spPr/>
      <dgm:t>
        <a:bodyPr/>
        <a:lstStyle/>
        <a:p>
          <a:endParaRPr lang="ru-RU"/>
        </a:p>
      </dgm:t>
    </dgm:pt>
    <dgm:pt modelId="{F6113C0E-0C08-4A6D-B24E-51FB9BFF36B8}">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действует более 3-х месяцев</a:t>
          </a:r>
          <a:endParaRPr lang="ru-RU" dirty="0">
            <a:latin typeface="Times New Roman" panose="02020603050405020304" pitchFamily="18" charset="0"/>
            <a:cs typeface="Times New Roman" panose="02020603050405020304" pitchFamily="18" charset="0"/>
          </a:endParaRPr>
        </a:p>
      </dgm:t>
    </dgm:pt>
    <dgm:pt modelId="{72D1460E-B458-41E8-BC04-CEC57A0030FB}" type="parTrans" cxnId="{2771238D-943A-4E65-AA4B-BEE47121F788}">
      <dgm:prSet/>
      <dgm:spPr/>
      <dgm:t>
        <a:bodyPr/>
        <a:lstStyle/>
        <a:p>
          <a:endParaRPr lang="ru-RU"/>
        </a:p>
      </dgm:t>
    </dgm:pt>
    <dgm:pt modelId="{2ABB4521-F9E9-47C0-8470-F2F88C645C7C}" type="sibTrans" cxnId="{2771238D-943A-4E65-AA4B-BEE47121F788}">
      <dgm:prSet/>
      <dgm:spPr/>
      <dgm:t>
        <a:bodyPr/>
        <a:lstStyle/>
        <a:p>
          <a:endParaRPr lang="ru-RU"/>
        </a:p>
      </dgm:t>
    </dgm:pt>
    <dgm:pt modelId="{B1CDEDE6-15C3-4C2E-8C10-5671E551E0AB}">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укрепляет пряди</a:t>
          </a:r>
          <a:endParaRPr lang="ru-RU" dirty="0">
            <a:latin typeface="Times New Roman" panose="02020603050405020304" pitchFamily="18" charset="0"/>
            <a:cs typeface="Times New Roman" panose="02020603050405020304" pitchFamily="18" charset="0"/>
          </a:endParaRPr>
        </a:p>
      </dgm:t>
    </dgm:pt>
    <dgm:pt modelId="{441527F3-29BB-4FA2-B87C-6B5C02F07C4D}" type="parTrans" cxnId="{65E0AADF-07E0-4AA0-A361-DB948B39689A}">
      <dgm:prSet/>
      <dgm:spPr/>
      <dgm:t>
        <a:bodyPr/>
        <a:lstStyle/>
        <a:p>
          <a:endParaRPr lang="ru-RU"/>
        </a:p>
      </dgm:t>
    </dgm:pt>
    <dgm:pt modelId="{0DC007F9-D908-446D-BB50-B8723045D4B8}" type="sibTrans" cxnId="{65E0AADF-07E0-4AA0-A361-DB948B39689A}">
      <dgm:prSet/>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4"/>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4"/>
      <dgm:spPr/>
    </dgm:pt>
    <dgm:pt modelId="{17CB5C9F-C55D-4ECC-94FC-606CAF9DA927}" type="pres">
      <dgm:prSet presAssocID="{FFD38329-3F65-4A7D-BC94-39C127D17C2E}" presName="dstNode" presStyleLbl="node1" presStyleIdx="0" presStyleCnt="4"/>
      <dgm:spPr/>
    </dgm:pt>
    <dgm:pt modelId="{0F858C54-0549-47C2-8BC1-DF08A9562300}" type="pres">
      <dgm:prSet presAssocID="{DFE59887-9980-40EC-97E6-A9D5D45D57BF}" presName="text_1" presStyleLbl="node1" presStyleIdx="0" presStyleCnt="4" custLinFactNeighborX="19626" custLinFactNeighborY="5791">
        <dgm:presLayoutVars>
          <dgm:bulletEnabled val="1"/>
        </dgm:presLayoutVars>
      </dgm:prSet>
      <dgm:spPr/>
      <dgm:t>
        <a:bodyPr/>
        <a:lstStyle/>
        <a:p>
          <a:endParaRPr lang="ru-RU"/>
        </a:p>
      </dgm:t>
    </dgm:pt>
    <dgm:pt modelId="{DC6E4599-FAE0-40ED-8FD2-D18A87369D56}" type="pres">
      <dgm:prSet presAssocID="{DFE59887-9980-40EC-97E6-A9D5D45D57BF}" presName="accent_1" presStyleCnt="0"/>
      <dgm:spPr/>
    </dgm:pt>
    <dgm:pt modelId="{FCCE5B46-B4C4-4597-86DF-6909937016A0}" type="pres">
      <dgm:prSet presAssocID="{DFE59887-9980-40EC-97E6-A9D5D45D57BF}" presName="accentRepeatNode" presStyleLbl="solidFgAcc1" presStyleIdx="0" presStyleCnt="4"/>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9D3CB74A-A7D7-4D8D-9D04-FE0261B1CFD2}" type="pres">
      <dgm:prSet presAssocID="{2C7397EA-71B7-43E1-857F-37ED024DA136}" presName="text_2" presStyleLbl="node1" presStyleIdx="1" presStyleCnt="4">
        <dgm:presLayoutVars>
          <dgm:bulletEnabled val="1"/>
        </dgm:presLayoutVars>
      </dgm:prSet>
      <dgm:spPr/>
      <dgm:t>
        <a:bodyPr/>
        <a:lstStyle/>
        <a:p>
          <a:endParaRPr lang="ru-RU"/>
        </a:p>
      </dgm:t>
    </dgm:pt>
    <dgm:pt modelId="{21081E60-8CFE-4A8F-9704-A5F476D0C38E}" type="pres">
      <dgm:prSet presAssocID="{2C7397EA-71B7-43E1-857F-37ED024DA136}" presName="accent_2" presStyleCnt="0"/>
      <dgm:spPr/>
    </dgm:pt>
    <dgm:pt modelId="{6CA867EB-47F0-4D6C-A502-C21DD028D093}" type="pres">
      <dgm:prSet presAssocID="{2C7397EA-71B7-43E1-857F-37ED024DA136}" presName="accentRepeatNode" presStyleLbl="solidFgAcc1" presStyleIdx="1" presStyleCnt="4"/>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253A0D5E-7070-465A-9B04-B6B5F184C90C}" type="pres">
      <dgm:prSet presAssocID="{B1CDEDE6-15C3-4C2E-8C10-5671E551E0AB}" presName="text_3" presStyleLbl="node1" presStyleIdx="2" presStyleCnt="4">
        <dgm:presLayoutVars>
          <dgm:bulletEnabled val="1"/>
        </dgm:presLayoutVars>
      </dgm:prSet>
      <dgm:spPr/>
      <dgm:t>
        <a:bodyPr/>
        <a:lstStyle/>
        <a:p>
          <a:endParaRPr lang="ru-RU"/>
        </a:p>
      </dgm:t>
    </dgm:pt>
    <dgm:pt modelId="{E9906DA3-1224-45B2-BB60-5517C4F52491}" type="pres">
      <dgm:prSet presAssocID="{B1CDEDE6-15C3-4C2E-8C10-5671E551E0AB}" presName="accent_3" presStyleCnt="0"/>
      <dgm:spPr/>
    </dgm:pt>
    <dgm:pt modelId="{3A35DF59-B88D-4920-A032-F535CA3D5458}" type="pres">
      <dgm:prSet presAssocID="{B1CDEDE6-15C3-4C2E-8C10-5671E551E0AB}" presName="accentRepeatNode" presStyleLbl="solidFgAcc1" presStyleIdx="2" presStyleCnt="4"/>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 modelId="{55AAFE9B-D39E-442F-8572-581C6133EE11}" type="pres">
      <dgm:prSet presAssocID="{F6113C0E-0C08-4A6D-B24E-51FB9BFF36B8}" presName="text_4" presStyleLbl="node1" presStyleIdx="3" presStyleCnt="4">
        <dgm:presLayoutVars>
          <dgm:bulletEnabled val="1"/>
        </dgm:presLayoutVars>
      </dgm:prSet>
      <dgm:spPr/>
      <dgm:t>
        <a:bodyPr/>
        <a:lstStyle/>
        <a:p>
          <a:endParaRPr lang="ru-RU"/>
        </a:p>
      </dgm:t>
    </dgm:pt>
    <dgm:pt modelId="{5C94A71A-F3E2-46FE-8D76-E68EC618BE62}" type="pres">
      <dgm:prSet presAssocID="{F6113C0E-0C08-4A6D-B24E-51FB9BFF36B8}" presName="accent_4" presStyleCnt="0"/>
      <dgm:spPr/>
    </dgm:pt>
    <dgm:pt modelId="{C09BB9AA-8618-4ED7-B1C6-D835545A3A92}" type="pres">
      <dgm:prSet presAssocID="{F6113C0E-0C08-4A6D-B24E-51FB9BFF36B8}" presName="accentRepeatNode" presStyleLbl="solidFgAcc1" presStyleIdx="3" presStyleCnt="4"/>
      <dgm:spPr>
        <a:blipFill rotWithShape="0">
          <a:blip xmlns:r="http://schemas.openxmlformats.org/officeDocument/2006/relationships" r:embed="rId4"/>
          <a:stretch>
            <a:fillRect/>
          </a:stretch>
        </a:blipFill>
        <a:ln>
          <a:solidFill>
            <a:schemeClr val="accent6">
              <a:lumMod val="75000"/>
            </a:schemeClr>
          </a:solidFill>
        </a:ln>
      </dgm:spPr>
      <dgm:t>
        <a:bodyPr/>
        <a:lstStyle/>
        <a:p>
          <a:endParaRPr lang="ru-RU"/>
        </a:p>
      </dgm:t>
    </dgm:pt>
  </dgm:ptLst>
  <dgm:cxnLst>
    <dgm:cxn modelId="{D42BBDB6-83AD-4956-ADA6-776A365B6749}" type="presOf" srcId="{F6113C0E-0C08-4A6D-B24E-51FB9BFF36B8}" destId="{55AAFE9B-D39E-442F-8572-581C6133EE11}" srcOrd="0" destOrd="0" presId="urn:microsoft.com/office/officeart/2008/layout/VerticalCurvedList"/>
    <dgm:cxn modelId="{EDBCC9DB-BDCE-4388-9465-E8DC0412ABF1}" type="presOf" srcId="{B1CDEDE6-15C3-4C2E-8C10-5671E551E0AB}" destId="{253A0D5E-7070-465A-9B04-B6B5F184C90C}" srcOrd="0" destOrd="0" presId="urn:microsoft.com/office/officeart/2008/layout/VerticalCurvedList"/>
    <dgm:cxn modelId="{65E0AADF-07E0-4AA0-A361-DB948B39689A}" srcId="{FFD38329-3F65-4A7D-BC94-39C127D17C2E}" destId="{B1CDEDE6-15C3-4C2E-8C10-5671E551E0AB}" srcOrd="2" destOrd="0" parTransId="{441527F3-29BB-4FA2-B87C-6B5C02F07C4D}" sibTransId="{0DC007F9-D908-446D-BB50-B8723045D4B8}"/>
    <dgm:cxn modelId="{BE36DFD8-E82E-47F9-842A-64DD034AE114}" srcId="{FFD38329-3F65-4A7D-BC94-39C127D17C2E}" destId="{DFE59887-9980-40EC-97E6-A9D5D45D57BF}" srcOrd="0" destOrd="0" parTransId="{7420E734-3807-4F31-8698-6F7AB5455F5A}" sibTransId="{24DF2855-8067-434E-8A38-2A6A255018E3}"/>
    <dgm:cxn modelId="{022303CA-7683-4C61-9838-3324239CDDD2}" type="presOf" srcId="{FFD38329-3F65-4A7D-BC94-39C127D17C2E}" destId="{DE4839CA-DABC-422E-89CA-4730D2536952}" srcOrd="0" destOrd="0" presId="urn:microsoft.com/office/officeart/2008/layout/VerticalCurvedList"/>
    <dgm:cxn modelId="{774135AC-1BE7-4FFD-96E4-173E91032116}" type="presOf" srcId="{2C7397EA-71B7-43E1-857F-37ED024DA136}" destId="{9D3CB74A-A7D7-4D8D-9D04-FE0261B1CFD2}" srcOrd="0" destOrd="0" presId="urn:microsoft.com/office/officeart/2008/layout/VerticalCurvedList"/>
    <dgm:cxn modelId="{9A841653-B2F7-47BA-AA2C-5FFC1A5794B5}" srcId="{FFD38329-3F65-4A7D-BC94-39C127D17C2E}" destId="{2C7397EA-71B7-43E1-857F-37ED024DA136}" srcOrd="1" destOrd="0" parTransId="{ABB8D730-DE05-4C24-A19D-57870DAF10F1}" sibTransId="{0060DE3A-573A-45E5-8E7B-F44BB619C111}"/>
    <dgm:cxn modelId="{1FC9A1BC-431F-4F0E-8E74-705F836B3263}" type="presOf" srcId="{24DF2855-8067-434E-8A38-2A6A255018E3}" destId="{86FF1790-7FB8-4F70-97C7-154E6B5842E1}" srcOrd="0" destOrd="0" presId="urn:microsoft.com/office/officeart/2008/layout/VerticalCurvedList"/>
    <dgm:cxn modelId="{2771238D-943A-4E65-AA4B-BEE47121F788}" srcId="{FFD38329-3F65-4A7D-BC94-39C127D17C2E}" destId="{F6113C0E-0C08-4A6D-B24E-51FB9BFF36B8}" srcOrd="3" destOrd="0" parTransId="{72D1460E-B458-41E8-BC04-CEC57A0030FB}" sibTransId="{2ABB4521-F9E9-47C0-8470-F2F88C645C7C}"/>
    <dgm:cxn modelId="{B84E1903-D147-497D-AADC-EB1F80334386}" type="presOf" srcId="{DFE59887-9980-40EC-97E6-A9D5D45D57BF}" destId="{0F858C54-0549-47C2-8BC1-DF08A9562300}" srcOrd="0" destOrd="0" presId="urn:microsoft.com/office/officeart/2008/layout/VerticalCurvedList"/>
    <dgm:cxn modelId="{713731B2-4AEE-4FB1-AC53-45E9C8AF70D5}" type="presParOf" srcId="{DE4839CA-DABC-422E-89CA-4730D2536952}" destId="{DD95BC7E-2890-4DB8-83E2-8AA44A76671A}" srcOrd="0" destOrd="0" presId="urn:microsoft.com/office/officeart/2008/layout/VerticalCurvedList"/>
    <dgm:cxn modelId="{8D90A7F1-57E5-463D-B1CB-F1171C0B9717}" type="presParOf" srcId="{DD95BC7E-2890-4DB8-83E2-8AA44A76671A}" destId="{D0E600DB-79DB-44DC-8203-7B8CCD74204A}" srcOrd="0" destOrd="0" presId="urn:microsoft.com/office/officeart/2008/layout/VerticalCurvedList"/>
    <dgm:cxn modelId="{7C3DCD1D-8DBB-4882-BBCF-47007F35DF1B}" type="presParOf" srcId="{D0E600DB-79DB-44DC-8203-7B8CCD74204A}" destId="{4DA5C6EB-051F-460C-B6FF-7966A57A8029}" srcOrd="0" destOrd="0" presId="urn:microsoft.com/office/officeart/2008/layout/VerticalCurvedList"/>
    <dgm:cxn modelId="{4201C1EA-F1C2-4172-849C-A99FAEC37EE5}" type="presParOf" srcId="{D0E600DB-79DB-44DC-8203-7B8CCD74204A}" destId="{86FF1790-7FB8-4F70-97C7-154E6B5842E1}" srcOrd="1" destOrd="0" presId="urn:microsoft.com/office/officeart/2008/layout/VerticalCurvedList"/>
    <dgm:cxn modelId="{B569132A-4E52-42AC-B36A-E4FE42FC7FFE}" type="presParOf" srcId="{D0E600DB-79DB-44DC-8203-7B8CCD74204A}" destId="{F8E254F2-6D85-4524-9CFA-C81CD24E93C6}" srcOrd="2" destOrd="0" presId="urn:microsoft.com/office/officeart/2008/layout/VerticalCurvedList"/>
    <dgm:cxn modelId="{68B46C00-C841-4836-A5BA-C297289BB7DD}" type="presParOf" srcId="{D0E600DB-79DB-44DC-8203-7B8CCD74204A}" destId="{17CB5C9F-C55D-4ECC-94FC-606CAF9DA927}" srcOrd="3" destOrd="0" presId="urn:microsoft.com/office/officeart/2008/layout/VerticalCurvedList"/>
    <dgm:cxn modelId="{3F6D6779-B203-4D4B-9D18-112FED876A5A}" type="presParOf" srcId="{DD95BC7E-2890-4DB8-83E2-8AA44A76671A}" destId="{0F858C54-0549-47C2-8BC1-DF08A9562300}" srcOrd="1" destOrd="0" presId="urn:microsoft.com/office/officeart/2008/layout/VerticalCurvedList"/>
    <dgm:cxn modelId="{1E5703FE-C7C1-42CC-B3D0-923F7D740A43}" type="presParOf" srcId="{DD95BC7E-2890-4DB8-83E2-8AA44A76671A}" destId="{DC6E4599-FAE0-40ED-8FD2-D18A87369D56}" srcOrd="2" destOrd="0" presId="urn:microsoft.com/office/officeart/2008/layout/VerticalCurvedList"/>
    <dgm:cxn modelId="{B9FB791D-0C0D-449A-819C-38FBD7A4DE46}" type="presParOf" srcId="{DC6E4599-FAE0-40ED-8FD2-D18A87369D56}" destId="{FCCE5B46-B4C4-4597-86DF-6909937016A0}" srcOrd="0" destOrd="0" presId="urn:microsoft.com/office/officeart/2008/layout/VerticalCurvedList"/>
    <dgm:cxn modelId="{D0AC4109-7E92-49CF-BDC3-55F45A026CA6}" type="presParOf" srcId="{DD95BC7E-2890-4DB8-83E2-8AA44A76671A}" destId="{9D3CB74A-A7D7-4D8D-9D04-FE0261B1CFD2}" srcOrd="3" destOrd="0" presId="urn:microsoft.com/office/officeart/2008/layout/VerticalCurvedList"/>
    <dgm:cxn modelId="{778BEF50-AF9A-4E36-8E3C-682BD17842A9}" type="presParOf" srcId="{DD95BC7E-2890-4DB8-83E2-8AA44A76671A}" destId="{21081E60-8CFE-4A8F-9704-A5F476D0C38E}" srcOrd="4" destOrd="0" presId="urn:microsoft.com/office/officeart/2008/layout/VerticalCurvedList"/>
    <dgm:cxn modelId="{81EDFB0B-14D2-41B5-9FFB-BAA8DFE891D9}" type="presParOf" srcId="{21081E60-8CFE-4A8F-9704-A5F476D0C38E}" destId="{6CA867EB-47F0-4D6C-A502-C21DD028D093}" srcOrd="0" destOrd="0" presId="urn:microsoft.com/office/officeart/2008/layout/VerticalCurvedList"/>
    <dgm:cxn modelId="{41578D9E-F1E6-4E4E-81FE-46FABAB6808F}" type="presParOf" srcId="{DD95BC7E-2890-4DB8-83E2-8AA44A76671A}" destId="{253A0D5E-7070-465A-9B04-B6B5F184C90C}" srcOrd="5" destOrd="0" presId="urn:microsoft.com/office/officeart/2008/layout/VerticalCurvedList"/>
    <dgm:cxn modelId="{AE0E64C3-503A-4D27-92B7-617FC67FA541}" type="presParOf" srcId="{DD95BC7E-2890-4DB8-83E2-8AA44A76671A}" destId="{E9906DA3-1224-45B2-BB60-5517C4F52491}" srcOrd="6" destOrd="0" presId="urn:microsoft.com/office/officeart/2008/layout/VerticalCurvedList"/>
    <dgm:cxn modelId="{F1B21BD6-47CE-49B6-976E-BD508C6EF405}" type="presParOf" srcId="{E9906DA3-1224-45B2-BB60-5517C4F52491}" destId="{3A35DF59-B88D-4920-A032-F535CA3D5458}" srcOrd="0" destOrd="0" presId="urn:microsoft.com/office/officeart/2008/layout/VerticalCurvedList"/>
    <dgm:cxn modelId="{CB19F1FA-BF4B-439B-98A1-54B85E59E6EA}" type="presParOf" srcId="{DD95BC7E-2890-4DB8-83E2-8AA44A76671A}" destId="{55AAFE9B-D39E-442F-8572-581C6133EE11}" srcOrd="7" destOrd="0" presId="urn:microsoft.com/office/officeart/2008/layout/VerticalCurvedList"/>
    <dgm:cxn modelId="{CDDA04EC-2230-49EE-BA9A-6AAAB7DB7D1A}" type="presParOf" srcId="{DD95BC7E-2890-4DB8-83E2-8AA44A76671A}" destId="{5C94A71A-F3E2-46FE-8D76-E68EC618BE62}" srcOrd="8" destOrd="0" presId="urn:microsoft.com/office/officeart/2008/layout/VerticalCurvedList"/>
    <dgm:cxn modelId="{ECE68788-8FD4-4A6B-93A1-3D6F6E954C46}" type="presParOf" srcId="{5C94A71A-F3E2-46FE-8D76-E68EC618BE62}" destId="{C09BB9AA-8618-4ED7-B1C6-D835545A3A9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1FC5C253-63BB-4F57-8D31-0B622CE02BAF}">
      <dgm:prSet custT="1"/>
      <dgm:spPr>
        <a:solidFill>
          <a:schemeClr val="accent6">
            <a:lumMod val="75000"/>
          </a:schemeClr>
        </a:solidFill>
      </dgm:spPr>
      <dgm:t>
        <a:bodyPr/>
        <a:lstStyle/>
        <a:p>
          <a:r>
            <a:rPr lang="ru-RU" sz="2000" dirty="0" smtClean="0">
              <a:latin typeface="Times New Roman" panose="02020603050405020304" pitchFamily="18" charset="0"/>
              <a:cs typeface="Times New Roman" panose="02020603050405020304" pitchFamily="18" charset="0"/>
            </a:rPr>
            <a:t>уплотняет структуру</a:t>
          </a:r>
          <a:endParaRPr lang="ru-RU" sz="2000" dirty="0">
            <a:latin typeface="Times New Roman" panose="02020603050405020304" pitchFamily="18" charset="0"/>
            <a:cs typeface="Times New Roman" panose="02020603050405020304" pitchFamily="18" charset="0"/>
          </a:endParaRPr>
        </a:p>
      </dgm:t>
    </dgm:pt>
    <dgm:pt modelId="{9E70AFAF-845F-4DA3-9A64-FE1D7A0FA38A}" type="parTrans" cxnId="{0863EFFF-F410-4C13-BF45-489AB351B9F4}">
      <dgm:prSet/>
      <dgm:spPr/>
      <dgm:t>
        <a:bodyPr/>
        <a:lstStyle/>
        <a:p>
          <a:endParaRPr lang="ru-RU"/>
        </a:p>
      </dgm:t>
    </dgm:pt>
    <dgm:pt modelId="{34D7A80E-2AE7-4824-B8D5-C1FCEB31DB24}" type="sibTrans" cxnId="{0863EFFF-F410-4C13-BF45-489AB351B9F4}">
      <dgm:prSet/>
      <dgm:spPr/>
      <dgm:t>
        <a:bodyPr/>
        <a:lstStyle/>
        <a:p>
          <a:endParaRPr lang="ru-RU"/>
        </a:p>
      </dgm:t>
    </dgm:pt>
    <dgm:pt modelId="{EB133950-61B5-49B1-8ECE-8DD33D627F2A}">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локоны приобретают насыщенность цвета</a:t>
          </a:r>
          <a:endParaRPr lang="ru-RU" dirty="0">
            <a:latin typeface="Times New Roman" panose="02020603050405020304" pitchFamily="18" charset="0"/>
            <a:cs typeface="Times New Roman" panose="02020603050405020304" pitchFamily="18" charset="0"/>
          </a:endParaRPr>
        </a:p>
      </dgm:t>
    </dgm:pt>
    <dgm:pt modelId="{AAE625D8-CBE1-487B-B8E0-D94415C1FFD8}" type="parTrans" cxnId="{3075F2D2-2F4C-4203-A29A-EC5854A3B076}">
      <dgm:prSet/>
      <dgm:spPr/>
      <dgm:t>
        <a:bodyPr/>
        <a:lstStyle/>
        <a:p>
          <a:endParaRPr lang="ru-RU"/>
        </a:p>
      </dgm:t>
    </dgm:pt>
    <dgm:pt modelId="{5086A9FC-D778-4B5F-AAA0-D9F371034824}" type="sibTrans" cxnId="{3075F2D2-2F4C-4203-A29A-EC5854A3B076}">
      <dgm:prSet/>
      <dgm:spPr/>
      <dgm:t>
        <a:bodyPr/>
        <a:lstStyle/>
        <a:p>
          <a:endParaRPr lang="ru-RU"/>
        </a:p>
      </dgm:t>
    </dgm:pt>
    <dgm:pt modelId="{B1104098-9571-449F-A929-A94BC32656E8}">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не утяжеляет объем локонов</a:t>
          </a:r>
          <a:endParaRPr lang="ru-RU" dirty="0">
            <a:latin typeface="Times New Roman" panose="02020603050405020304" pitchFamily="18" charset="0"/>
            <a:cs typeface="Times New Roman" panose="02020603050405020304" pitchFamily="18" charset="0"/>
          </a:endParaRPr>
        </a:p>
      </dgm:t>
    </dgm:pt>
    <dgm:pt modelId="{503EA997-0248-4C8D-A5F0-20BC0272A40E}" type="parTrans" cxnId="{55DACEF7-07E6-45AE-AD9E-43DE0CFBD38D}">
      <dgm:prSet/>
      <dgm:spPr/>
      <dgm:t>
        <a:bodyPr/>
        <a:lstStyle/>
        <a:p>
          <a:endParaRPr lang="ru-RU"/>
        </a:p>
      </dgm:t>
    </dgm:pt>
    <dgm:pt modelId="{9739D4B0-296C-4384-AF4E-CCCCCA2DB1DA}" type="sibTrans" cxnId="{55DACEF7-07E6-45AE-AD9E-43DE0CFBD38D}">
      <dgm:prSet/>
      <dgm:spPr>
        <a:ln>
          <a:solidFill>
            <a:schemeClr val="accent6">
              <a:lumMod val="75000"/>
            </a:schemeClr>
          </a:solidFill>
        </a:ln>
      </dgm:spPr>
      <dgm:t>
        <a:bodyPr/>
        <a:lstStyle/>
        <a:p>
          <a:endParaRPr lang="ru-RU"/>
        </a:p>
      </dgm:t>
    </dgm:pt>
    <dgm:pt modelId="{56A018C8-58D2-440F-AD32-76C61CB17A82}">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защита от ультрафиолетовых лучей</a:t>
          </a:r>
          <a:endParaRPr lang="ru-RU" dirty="0">
            <a:latin typeface="Times New Roman" panose="02020603050405020304" pitchFamily="18" charset="0"/>
            <a:cs typeface="Times New Roman" panose="02020603050405020304" pitchFamily="18" charset="0"/>
          </a:endParaRPr>
        </a:p>
      </dgm:t>
    </dgm:pt>
    <dgm:pt modelId="{9B50E2E4-B966-4D91-8FD8-FB44E0A354D5}" type="parTrans" cxnId="{A3BF3D09-9517-485E-811E-78AA2468B686}">
      <dgm:prSet/>
      <dgm:spPr/>
      <dgm:t>
        <a:bodyPr/>
        <a:lstStyle/>
        <a:p>
          <a:endParaRPr lang="ru-RU"/>
        </a:p>
      </dgm:t>
    </dgm:pt>
    <dgm:pt modelId="{5D555525-897C-440C-B47F-77D4A7407893}" type="sibTrans" cxnId="{A3BF3D09-9517-485E-811E-78AA2468B686}">
      <dgm:prSet/>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4"/>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4"/>
      <dgm:spPr/>
    </dgm:pt>
    <dgm:pt modelId="{17CB5C9F-C55D-4ECC-94FC-606CAF9DA927}" type="pres">
      <dgm:prSet presAssocID="{FFD38329-3F65-4A7D-BC94-39C127D17C2E}" presName="dstNode" presStyleLbl="node1" presStyleIdx="0" presStyleCnt="4"/>
      <dgm:spPr/>
    </dgm:pt>
    <dgm:pt modelId="{CA95DC6F-8166-44A8-89EA-0CED1971B8ED}" type="pres">
      <dgm:prSet presAssocID="{B1104098-9571-449F-A929-A94BC32656E8}" presName="text_1" presStyleLbl="node1" presStyleIdx="0" presStyleCnt="4">
        <dgm:presLayoutVars>
          <dgm:bulletEnabled val="1"/>
        </dgm:presLayoutVars>
      </dgm:prSet>
      <dgm:spPr/>
      <dgm:t>
        <a:bodyPr/>
        <a:lstStyle/>
        <a:p>
          <a:endParaRPr lang="ru-RU"/>
        </a:p>
      </dgm:t>
    </dgm:pt>
    <dgm:pt modelId="{43C5CC31-2A40-4C9F-B99B-66FFD2B389D5}" type="pres">
      <dgm:prSet presAssocID="{B1104098-9571-449F-A929-A94BC32656E8}" presName="accent_1" presStyleCnt="0"/>
      <dgm:spPr/>
    </dgm:pt>
    <dgm:pt modelId="{16B93F79-3B6A-420C-8BE6-9B1C87279290}" type="pres">
      <dgm:prSet presAssocID="{B1104098-9571-449F-A929-A94BC32656E8}" presName="accentRepeatNode" presStyleLbl="solidFgAcc1" presStyleIdx="0" presStyleCnt="4"/>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1F6EFE68-7310-43A3-A4CC-F8EE72E38697}" type="pres">
      <dgm:prSet presAssocID="{1FC5C253-63BB-4F57-8D31-0B622CE02BAF}" presName="text_2" presStyleLbl="node1" presStyleIdx="1" presStyleCnt="4">
        <dgm:presLayoutVars>
          <dgm:bulletEnabled val="1"/>
        </dgm:presLayoutVars>
      </dgm:prSet>
      <dgm:spPr/>
      <dgm:t>
        <a:bodyPr/>
        <a:lstStyle/>
        <a:p>
          <a:endParaRPr lang="ru-RU"/>
        </a:p>
      </dgm:t>
    </dgm:pt>
    <dgm:pt modelId="{0974AE5A-06C6-4C8A-91BB-6E5AB2AA4A4B}" type="pres">
      <dgm:prSet presAssocID="{1FC5C253-63BB-4F57-8D31-0B622CE02BAF}" presName="accent_2" presStyleCnt="0"/>
      <dgm:spPr/>
    </dgm:pt>
    <dgm:pt modelId="{42340C07-8A56-4905-932D-5921844A8A5C}" type="pres">
      <dgm:prSet presAssocID="{1FC5C253-63BB-4F57-8D31-0B622CE02BAF}" presName="accentRepeatNode" presStyleLbl="solidFgAcc1" presStyleIdx="1" presStyleCnt="4"/>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C4C99B44-1368-4EEE-9338-B812436324D9}" type="pres">
      <dgm:prSet presAssocID="{56A018C8-58D2-440F-AD32-76C61CB17A82}" presName="text_3" presStyleLbl="node1" presStyleIdx="2" presStyleCnt="4">
        <dgm:presLayoutVars>
          <dgm:bulletEnabled val="1"/>
        </dgm:presLayoutVars>
      </dgm:prSet>
      <dgm:spPr/>
      <dgm:t>
        <a:bodyPr/>
        <a:lstStyle/>
        <a:p>
          <a:endParaRPr lang="ru-RU"/>
        </a:p>
      </dgm:t>
    </dgm:pt>
    <dgm:pt modelId="{929DE9A2-033D-4928-9318-0B93425815D3}" type="pres">
      <dgm:prSet presAssocID="{56A018C8-58D2-440F-AD32-76C61CB17A82}" presName="accent_3" presStyleCnt="0"/>
      <dgm:spPr/>
    </dgm:pt>
    <dgm:pt modelId="{24829B79-5057-4AD4-9593-2610AD4C87BD}" type="pres">
      <dgm:prSet presAssocID="{56A018C8-58D2-440F-AD32-76C61CB17A82}" presName="accentRepeatNode" presStyleLbl="solidFgAcc1" presStyleIdx="2" presStyleCnt="4"/>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 modelId="{D89C7F28-19A8-491D-A2B8-9163CA2919E1}" type="pres">
      <dgm:prSet presAssocID="{EB133950-61B5-49B1-8ECE-8DD33D627F2A}" presName="text_4" presStyleLbl="node1" presStyleIdx="3" presStyleCnt="4">
        <dgm:presLayoutVars>
          <dgm:bulletEnabled val="1"/>
        </dgm:presLayoutVars>
      </dgm:prSet>
      <dgm:spPr/>
      <dgm:t>
        <a:bodyPr/>
        <a:lstStyle/>
        <a:p>
          <a:endParaRPr lang="ru-RU"/>
        </a:p>
      </dgm:t>
    </dgm:pt>
    <dgm:pt modelId="{F4B9B953-451E-4646-965A-C7E458857E4C}" type="pres">
      <dgm:prSet presAssocID="{EB133950-61B5-49B1-8ECE-8DD33D627F2A}" presName="accent_4" presStyleCnt="0"/>
      <dgm:spPr/>
    </dgm:pt>
    <dgm:pt modelId="{F7FB3575-CBC4-47DF-8108-F33FFBFD8E43}" type="pres">
      <dgm:prSet presAssocID="{EB133950-61B5-49B1-8ECE-8DD33D627F2A}" presName="accentRepeatNode" presStyleLbl="solidFgAcc1" presStyleIdx="3" presStyleCnt="4"/>
      <dgm:spPr>
        <a:blipFill rotWithShape="0">
          <a:blip xmlns:r="http://schemas.openxmlformats.org/officeDocument/2006/relationships" r:embed="rId4"/>
          <a:stretch>
            <a:fillRect/>
          </a:stretch>
        </a:blipFill>
        <a:ln>
          <a:solidFill>
            <a:schemeClr val="accent6">
              <a:lumMod val="75000"/>
            </a:schemeClr>
          </a:solidFill>
        </a:ln>
      </dgm:spPr>
      <dgm:t>
        <a:bodyPr/>
        <a:lstStyle/>
        <a:p>
          <a:endParaRPr lang="ru-RU"/>
        </a:p>
      </dgm:t>
    </dgm:pt>
  </dgm:ptLst>
  <dgm:cxnLst>
    <dgm:cxn modelId="{0BCE4EC9-56D0-462E-BE5E-C653C3D52160}" type="presOf" srcId="{56A018C8-58D2-440F-AD32-76C61CB17A82}" destId="{C4C99B44-1368-4EEE-9338-B812436324D9}" srcOrd="0" destOrd="0" presId="urn:microsoft.com/office/officeart/2008/layout/VerticalCurvedList"/>
    <dgm:cxn modelId="{F72C3EAB-BA61-4E1D-A2EE-B89965CB3DCA}" type="presOf" srcId="{1FC5C253-63BB-4F57-8D31-0B622CE02BAF}" destId="{1F6EFE68-7310-43A3-A4CC-F8EE72E38697}" srcOrd="0" destOrd="0" presId="urn:microsoft.com/office/officeart/2008/layout/VerticalCurvedList"/>
    <dgm:cxn modelId="{0894F4E9-5AEB-4FD1-9582-1C3D506FA3CD}" type="presOf" srcId="{B1104098-9571-449F-A929-A94BC32656E8}" destId="{CA95DC6F-8166-44A8-89EA-0CED1971B8ED}" srcOrd="0" destOrd="0" presId="urn:microsoft.com/office/officeart/2008/layout/VerticalCurvedList"/>
    <dgm:cxn modelId="{474A643D-5098-4A8A-8B84-842D7FFA42B9}" type="presOf" srcId="{FFD38329-3F65-4A7D-BC94-39C127D17C2E}" destId="{DE4839CA-DABC-422E-89CA-4730D2536952}" srcOrd="0" destOrd="0" presId="urn:microsoft.com/office/officeart/2008/layout/VerticalCurvedList"/>
    <dgm:cxn modelId="{0863EFFF-F410-4C13-BF45-489AB351B9F4}" srcId="{FFD38329-3F65-4A7D-BC94-39C127D17C2E}" destId="{1FC5C253-63BB-4F57-8D31-0B622CE02BAF}" srcOrd="1" destOrd="0" parTransId="{9E70AFAF-845F-4DA3-9A64-FE1D7A0FA38A}" sibTransId="{34D7A80E-2AE7-4824-B8D5-C1FCEB31DB24}"/>
    <dgm:cxn modelId="{3075F2D2-2F4C-4203-A29A-EC5854A3B076}" srcId="{FFD38329-3F65-4A7D-BC94-39C127D17C2E}" destId="{EB133950-61B5-49B1-8ECE-8DD33D627F2A}" srcOrd="3" destOrd="0" parTransId="{AAE625D8-CBE1-487B-B8E0-D94415C1FFD8}" sibTransId="{5086A9FC-D778-4B5F-AAA0-D9F371034824}"/>
    <dgm:cxn modelId="{76D71B4E-1D20-4D9A-9FD1-572BCF517264}" type="presOf" srcId="{9739D4B0-296C-4384-AF4E-CCCCCA2DB1DA}" destId="{86FF1790-7FB8-4F70-97C7-154E6B5842E1}" srcOrd="0" destOrd="0" presId="urn:microsoft.com/office/officeart/2008/layout/VerticalCurvedList"/>
    <dgm:cxn modelId="{55DACEF7-07E6-45AE-AD9E-43DE0CFBD38D}" srcId="{FFD38329-3F65-4A7D-BC94-39C127D17C2E}" destId="{B1104098-9571-449F-A929-A94BC32656E8}" srcOrd="0" destOrd="0" parTransId="{503EA997-0248-4C8D-A5F0-20BC0272A40E}" sibTransId="{9739D4B0-296C-4384-AF4E-CCCCCA2DB1DA}"/>
    <dgm:cxn modelId="{585D3ADB-D3D4-4942-BF37-73504AFBB1AE}" type="presOf" srcId="{EB133950-61B5-49B1-8ECE-8DD33D627F2A}" destId="{D89C7F28-19A8-491D-A2B8-9163CA2919E1}" srcOrd="0" destOrd="0" presId="urn:microsoft.com/office/officeart/2008/layout/VerticalCurvedList"/>
    <dgm:cxn modelId="{A3BF3D09-9517-485E-811E-78AA2468B686}" srcId="{FFD38329-3F65-4A7D-BC94-39C127D17C2E}" destId="{56A018C8-58D2-440F-AD32-76C61CB17A82}" srcOrd="2" destOrd="0" parTransId="{9B50E2E4-B966-4D91-8FD8-FB44E0A354D5}" sibTransId="{5D555525-897C-440C-B47F-77D4A7407893}"/>
    <dgm:cxn modelId="{667C1727-F7E6-41FB-A6D3-A45484F71C73}" type="presParOf" srcId="{DE4839CA-DABC-422E-89CA-4730D2536952}" destId="{DD95BC7E-2890-4DB8-83E2-8AA44A76671A}" srcOrd="0" destOrd="0" presId="urn:microsoft.com/office/officeart/2008/layout/VerticalCurvedList"/>
    <dgm:cxn modelId="{FE226080-C9B6-432D-910F-195BE9501B69}" type="presParOf" srcId="{DD95BC7E-2890-4DB8-83E2-8AA44A76671A}" destId="{D0E600DB-79DB-44DC-8203-7B8CCD74204A}" srcOrd="0" destOrd="0" presId="urn:microsoft.com/office/officeart/2008/layout/VerticalCurvedList"/>
    <dgm:cxn modelId="{58FE8DA1-0232-4837-88C3-E8323AA87203}" type="presParOf" srcId="{D0E600DB-79DB-44DC-8203-7B8CCD74204A}" destId="{4DA5C6EB-051F-460C-B6FF-7966A57A8029}" srcOrd="0" destOrd="0" presId="urn:microsoft.com/office/officeart/2008/layout/VerticalCurvedList"/>
    <dgm:cxn modelId="{EDC4DD30-8E4D-4804-9197-ABB7E9CF211F}" type="presParOf" srcId="{D0E600DB-79DB-44DC-8203-7B8CCD74204A}" destId="{86FF1790-7FB8-4F70-97C7-154E6B5842E1}" srcOrd="1" destOrd="0" presId="urn:microsoft.com/office/officeart/2008/layout/VerticalCurvedList"/>
    <dgm:cxn modelId="{A87451B9-933E-483F-9AB2-F3960DC4879A}" type="presParOf" srcId="{D0E600DB-79DB-44DC-8203-7B8CCD74204A}" destId="{F8E254F2-6D85-4524-9CFA-C81CD24E93C6}" srcOrd="2" destOrd="0" presId="urn:microsoft.com/office/officeart/2008/layout/VerticalCurvedList"/>
    <dgm:cxn modelId="{85B5FF85-5C95-4C0B-98B9-23EBBBDCCF0C}" type="presParOf" srcId="{D0E600DB-79DB-44DC-8203-7B8CCD74204A}" destId="{17CB5C9F-C55D-4ECC-94FC-606CAF9DA927}" srcOrd="3" destOrd="0" presId="urn:microsoft.com/office/officeart/2008/layout/VerticalCurvedList"/>
    <dgm:cxn modelId="{7DA55051-06A4-4AF2-A8ED-39427D374C34}" type="presParOf" srcId="{DD95BC7E-2890-4DB8-83E2-8AA44A76671A}" destId="{CA95DC6F-8166-44A8-89EA-0CED1971B8ED}" srcOrd="1" destOrd="0" presId="urn:microsoft.com/office/officeart/2008/layout/VerticalCurvedList"/>
    <dgm:cxn modelId="{4CA0A8DC-52CF-41DB-BCE8-539481688CB8}" type="presParOf" srcId="{DD95BC7E-2890-4DB8-83E2-8AA44A76671A}" destId="{43C5CC31-2A40-4C9F-B99B-66FFD2B389D5}" srcOrd="2" destOrd="0" presId="urn:microsoft.com/office/officeart/2008/layout/VerticalCurvedList"/>
    <dgm:cxn modelId="{37FA2312-83EF-4122-9D23-87336C1A4677}" type="presParOf" srcId="{43C5CC31-2A40-4C9F-B99B-66FFD2B389D5}" destId="{16B93F79-3B6A-420C-8BE6-9B1C87279290}" srcOrd="0" destOrd="0" presId="urn:microsoft.com/office/officeart/2008/layout/VerticalCurvedList"/>
    <dgm:cxn modelId="{DB4A1B88-3D7E-4277-9E68-BEF2F45EFAB9}" type="presParOf" srcId="{DD95BC7E-2890-4DB8-83E2-8AA44A76671A}" destId="{1F6EFE68-7310-43A3-A4CC-F8EE72E38697}" srcOrd="3" destOrd="0" presId="urn:microsoft.com/office/officeart/2008/layout/VerticalCurvedList"/>
    <dgm:cxn modelId="{D579C85D-21D0-4FC9-B03C-8E4EF567F241}" type="presParOf" srcId="{DD95BC7E-2890-4DB8-83E2-8AA44A76671A}" destId="{0974AE5A-06C6-4C8A-91BB-6E5AB2AA4A4B}" srcOrd="4" destOrd="0" presId="urn:microsoft.com/office/officeart/2008/layout/VerticalCurvedList"/>
    <dgm:cxn modelId="{681D770F-BC31-4734-9BBD-B44AA978E039}" type="presParOf" srcId="{0974AE5A-06C6-4C8A-91BB-6E5AB2AA4A4B}" destId="{42340C07-8A56-4905-932D-5921844A8A5C}" srcOrd="0" destOrd="0" presId="urn:microsoft.com/office/officeart/2008/layout/VerticalCurvedList"/>
    <dgm:cxn modelId="{E1DD01B7-F7F7-4C34-B733-75ECFC77BEE2}" type="presParOf" srcId="{DD95BC7E-2890-4DB8-83E2-8AA44A76671A}" destId="{C4C99B44-1368-4EEE-9338-B812436324D9}" srcOrd="5" destOrd="0" presId="urn:microsoft.com/office/officeart/2008/layout/VerticalCurvedList"/>
    <dgm:cxn modelId="{C07E9933-AC3F-4EDA-B4EF-9C18E81949E1}" type="presParOf" srcId="{DD95BC7E-2890-4DB8-83E2-8AA44A76671A}" destId="{929DE9A2-033D-4928-9318-0B93425815D3}" srcOrd="6" destOrd="0" presId="urn:microsoft.com/office/officeart/2008/layout/VerticalCurvedList"/>
    <dgm:cxn modelId="{570B2990-355A-4F96-B0FA-DAA7777CFE1A}" type="presParOf" srcId="{929DE9A2-033D-4928-9318-0B93425815D3}" destId="{24829B79-5057-4AD4-9593-2610AD4C87BD}" srcOrd="0" destOrd="0" presId="urn:microsoft.com/office/officeart/2008/layout/VerticalCurvedList"/>
    <dgm:cxn modelId="{2C98C7E2-E178-4DEC-B560-48B5C1E16744}" type="presParOf" srcId="{DD95BC7E-2890-4DB8-83E2-8AA44A76671A}" destId="{D89C7F28-19A8-491D-A2B8-9163CA2919E1}" srcOrd="7" destOrd="0" presId="urn:microsoft.com/office/officeart/2008/layout/VerticalCurvedList"/>
    <dgm:cxn modelId="{50368C88-929A-41F7-918B-E03C3DD537FA}" type="presParOf" srcId="{DD95BC7E-2890-4DB8-83E2-8AA44A76671A}" destId="{F4B9B953-451E-4646-965A-C7E458857E4C}" srcOrd="8" destOrd="0" presId="urn:microsoft.com/office/officeart/2008/layout/VerticalCurvedList"/>
    <dgm:cxn modelId="{F74850B6-6992-409D-804D-430CEBBD168B}" type="presParOf" srcId="{F4B9B953-451E-4646-965A-C7E458857E4C}" destId="{F7FB3575-CBC4-47DF-8108-F33FFBFD8E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3E80684-7BDE-4A7F-9ED2-2A7FAD5A2EAA}">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восстанавливает поврежденные и сухие кончики</a:t>
          </a:r>
          <a:endParaRPr lang="ru-RU" dirty="0">
            <a:latin typeface="Times New Roman" panose="02020603050405020304" pitchFamily="18" charset="0"/>
            <a:cs typeface="Times New Roman" panose="02020603050405020304" pitchFamily="18" charset="0"/>
          </a:endParaRPr>
        </a:p>
      </dgm:t>
    </dgm:pt>
    <dgm:pt modelId="{F05F3754-60A0-4562-A2CE-C452992C52C1}" type="parTrans" cxnId="{19D1CC45-F5E8-4314-8411-43115817C5B5}">
      <dgm:prSet/>
      <dgm:spPr/>
      <dgm:t>
        <a:bodyPr/>
        <a:lstStyle/>
        <a:p>
          <a:endParaRPr lang="ru-RU"/>
        </a:p>
      </dgm:t>
    </dgm:pt>
    <dgm:pt modelId="{35AA2048-2C72-42AE-97B8-71EBAB8C2266}" type="sibTrans" cxnId="{19D1CC45-F5E8-4314-8411-43115817C5B5}">
      <dgm:prSet/>
      <dgm:spPr/>
      <dgm:t>
        <a:bodyPr/>
        <a:lstStyle/>
        <a:p>
          <a:endParaRPr lang="ru-RU"/>
        </a:p>
      </dgm:t>
    </dgm:pt>
    <dgm:pt modelId="{E4C4EA8D-44EC-41D4-B1D9-94FF83EA4645}">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омолаживает структуру локона</a:t>
          </a:r>
          <a:endParaRPr lang="ru-RU" dirty="0">
            <a:latin typeface="Times New Roman" panose="02020603050405020304" pitchFamily="18" charset="0"/>
            <a:cs typeface="Times New Roman" panose="02020603050405020304" pitchFamily="18" charset="0"/>
          </a:endParaRPr>
        </a:p>
      </dgm:t>
    </dgm:pt>
    <dgm:pt modelId="{6801CD7C-E6B6-4AA1-A2C0-5E4EC8A40904}" type="parTrans" cxnId="{FDDC360E-A534-48C7-AD71-9546BBE643ED}">
      <dgm:prSet/>
      <dgm:spPr/>
      <dgm:t>
        <a:bodyPr/>
        <a:lstStyle/>
        <a:p>
          <a:endParaRPr lang="ru-RU"/>
        </a:p>
      </dgm:t>
    </dgm:pt>
    <dgm:pt modelId="{110731C5-D559-4B16-9876-2246812A41CB}" type="sibTrans" cxnId="{FDDC360E-A534-48C7-AD71-9546BBE643ED}">
      <dgm:prSet/>
      <dgm:spPr/>
      <dgm:t>
        <a:bodyPr/>
        <a:lstStyle/>
        <a:p>
          <a:endParaRPr lang="ru-RU"/>
        </a:p>
      </dgm:t>
    </dgm:pt>
    <dgm:pt modelId="{A037B369-4746-40D2-8331-45F7AF5B27B8}">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придает мягкость и шелковистость</a:t>
          </a:r>
          <a:endParaRPr lang="ru-RU" dirty="0">
            <a:latin typeface="Times New Roman" panose="02020603050405020304" pitchFamily="18" charset="0"/>
            <a:cs typeface="Times New Roman" panose="02020603050405020304" pitchFamily="18" charset="0"/>
          </a:endParaRPr>
        </a:p>
      </dgm:t>
    </dgm:pt>
    <dgm:pt modelId="{D555992D-8A36-4B5C-9332-CB34E9C0DBE0}" type="parTrans" cxnId="{74094ACA-A5C7-43A1-BC87-EA0EABA052B5}">
      <dgm:prSet/>
      <dgm:spPr/>
      <dgm:t>
        <a:bodyPr/>
        <a:lstStyle/>
        <a:p>
          <a:endParaRPr lang="ru-RU"/>
        </a:p>
      </dgm:t>
    </dgm:pt>
    <dgm:pt modelId="{3E8497C5-9F97-48D9-98CE-55609B6A0C3B}" type="sibTrans" cxnId="{74094ACA-A5C7-43A1-BC87-EA0EABA052B5}">
      <dgm:prSet/>
      <dgm:spPr>
        <a:ln>
          <a:solidFill>
            <a:schemeClr val="accent6">
              <a:lumMod val="75000"/>
            </a:schemeClr>
          </a:solidFill>
        </a:ln>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3"/>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3"/>
      <dgm:spPr/>
    </dgm:pt>
    <dgm:pt modelId="{17CB5C9F-C55D-4ECC-94FC-606CAF9DA927}" type="pres">
      <dgm:prSet presAssocID="{FFD38329-3F65-4A7D-BC94-39C127D17C2E}" presName="dstNode" presStyleLbl="node1" presStyleIdx="0" presStyleCnt="3"/>
      <dgm:spPr/>
    </dgm:pt>
    <dgm:pt modelId="{E7E7BD4C-E4B9-40C2-A74A-98FAE504AAD9}" type="pres">
      <dgm:prSet presAssocID="{A037B369-4746-40D2-8331-45F7AF5B27B8}" presName="text_1" presStyleLbl="node1" presStyleIdx="0" presStyleCnt="3">
        <dgm:presLayoutVars>
          <dgm:bulletEnabled val="1"/>
        </dgm:presLayoutVars>
      </dgm:prSet>
      <dgm:spPr/>
      <dgm:t>
        <a:bodyPr/>
        <a:lstStyle/>
        <a:p>
          <a:endParaRPr lang="ru-RU"/>
        </a:p>
      </dgm:t>
    </dgm:pt>
    <dgm:pt modelId="{4D7C0AA0-FDB9-4B56-A9F9-D3E242C45459}" type="pres">
      <dgm:prSet presAssocID="{A037B369-4746-40D2-8331-45F7AF5B27B8}" presName="accent_1" presStyleCnt="0"/>
      <dgm:spPr/>
    </dgm:pt>
    <dgm:pt modelId="{736FEB12-D3B4-436C-B874-A57CB89ADD53}" type="pres">
      <dgm:prSet presAssocID="{A037B369-4746-40D2-8331-45F7AF5B27B8}" presName="accentRepeatNode" presStyleLbl="solidFgAcc1" presStyleIdx="0" presStyleCnt="3"/>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E58038CA-3C54-4CEC-9A2B-E5B41A605C7F}" type="pres">
      <dgm:prSet presAssocID="{F3E80684-7BDE-4A7F-9ED2-2A7FAD5A2EAA}" presName="text_2" presStyleLbl="node1" presStyleIdx="1" presStyleCnt="3">
        <dgm:presLayoutVars>
          <dgm:bulletEnabled val="1"/>
        </dgm:presLayoutVars>
      </dgm:prSet>
      <dgm:spPr/>
      <dgm:t>
        <a:bodyPr/>
        <a:lstStyle/>
        <a:p>
          <a:endParaRPr lang="ru-RU"/>
        </a:p>
      </dgm:t>
    </dgm:pt>
    <dgm:pt modelId="{4DF5F4E5-BC5C-4BF4-81CB-C6E3B89F8A40}" type="pres">
      <dgm:prSet presAssocID="{F3E80684-7BDE-4A7F-9ED2-2A7FAD5A2EAA}" presName="accent_2" presStyleCnt="0"/>
      <dgm:spPr/>
    </dgm:pt>
    <dgm:pt modelId="{504859E7-4D7E-4566-AFDD-C65ABFA81695}" type="pres">
      <dgm:prSet presAssocID="{F3E80684-7BDE-4A7F-9ED2-2A7FAD5A2EAA}" presName="accentRepeatNode" presStyleLbl="solidFgAcc1" presStyleIdx="1" presStyleCnt="3"/>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E4709CBB-769E-4039-9218-CF48519E6C2E}" type="pres">
      <dgm:prSet presAssocID="{E4C4EA8D-44EC-41D4-B1D9-94FF83EA4645}" presName="text_3" presStyleLbl="node1" presStyleIdx="2" presStyleCnt="3">
        <dgm:presLayoutVars>
          <dgm:bulletEnabled val="1"/>
        </dgm:presLayoutVars>
      </dgm:prSet>
      <dgm:spPr/>
      <dgm:t>
        <a:bodyPr/>
        <a:lstStyle/>
        <a:p>
          <a:endParaRPr lang="ru-RU"/>
        </a:p>
      </dgm:t>
    </dgm:pt>
    <dgm:pt modelId="{2260E91E-1242-48C4-B0F9-D9AA5D38C47E}" type="pres">
      <dgm:prSet presAssocID="{E4C4EA8D-44EC-41D4-B1D9-94FF83EA4645}" presName="accent_3" presStyleCnt="0"/>
      <dgm:spPr/>
    </dgm:pt>
    <dgm:pt modelId="{9B470267-677D-45C9-8C77-AD9D80FFF0C9}" type="pres">
      <dgm:prSet presAssocID="{E4C4EA8D-44EC-41D4-B1D9-94FF83EA4645}" presName="accentRepeatNode" presStyleLbl="solidFgAcc1" presStyleIdx="2" presStyleCnt="3"/>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Lst>
  <dgm:cxnLst>
    <dgm:cxn modelId="{352CD97E-F4AF-44C8-8132-2A7C3C728A6A}" type="presOf" srcId="{FFD38329-3F65-4A7D-BC94-39C127D17C2E}" destId="{DE4839CA-DABC-422E-89CA-4730D2536952}" srcOrd="0" destOrd="0" presId="urn:microsoft.com/office/officeart/2008/layout/VerticalCurvedList"/>
    <dgm:cxn modelId="{62D96881-28C4-4812-B8FD-BB6A7130414C}" type="presOf" srcId="{E4C4EA8D-44EC-41D4-B1D9-94FF83EA4645}" destId="{E4709CBB-769E-4039-9218-CF48519E6C2E}" srcOrd="0" destOrd="0" presId="urn:microsoft.com/office/officeart/2008/layout/VerticalCurvedList"/>
    <dgm:cxn modelId="{A3BE916D-83BD-4174-AA0A-9DE963333EB9}" type="presOf" srcId="{A037B369-4746-40D2-8331-45F7AF5B27B8}" destId="{E7E7BD4C-E4B9-40C2-A74A-98FAE504AAD9}" srcOrd="0" destOrd="0" presId="urn:microsoft.com/office/officeart/2008/layout/VerticalCurvedList"/>
    <dgm:cxn modelId="{FDDC360E-A534-48C7-AD71-9546BBE643ED}" srcId="{FFD38329-3F65-4A7D-BC94-39C127D17C2E}" destId="{E4C4EA8D-44EC-41D4-B1D9-94FF83EA4645}" srcOrd="2" destOrd="0" parTransId="{6801CD7C-E6B6-4AA1-A2C0-5E4EC8A40904}" sibTransId="{110731C5-D559-4B16-9876-2246812A41CB}"/>
    <dgm:cxn modelId="{9C55B171-F628-46DB-86DC-084D9DCF823B}" type="presOf" srcId="{F3E80684-7BDE-4A7F-9ED2-2A7FAD5A2EAA}" destId="{E58038CA-3C54-4CEC-9A2B-E5B41A605C7F}" srcOrd="0" destOrd="0" presId="urn:microsoft.com/office/officeart/2008/layout/VerticalCurvedList"/>
    <dgm:cxn modelId="{AB1203F2-0F2F-4136-8209-6619747374CA}" type="presOf" srcId="{3E8497C5-9F97-48D9-98CE-55609B6A0C3B}" destId="{86FF1790-7FB8-4F70-97C7-154E6B5842E1}" srcOrd="0" destOrd="0" presId="urn:microsoft.com/office/officeart/2008/layout/VerticalCurvedList"/>
    <dgm:cxn modelId="{74094ACA-A5C7-43A1-BC87-EA0EABA052B5}" srcId="{FFD38329-3F65-4A7D-BC94-39C127D17C2E}" destId="{A037B369-4746-40D2-8331-45F7AF5B27B8}" srcOrd="0" destOrd="0" parTransId="{D555992D-8A36-4B5C-9332-CB34E9C0DBE0}" sibTransId="{3E8497C5-9F97-48D9-98CE-55609B6A0C3B}"/>
    <dgm:cxn modelId="{19D1CC45-F5E8-4314-8411-43115817C5B5}" srcId="{FFD38329-3F65-4A7D-BC94-39C127D17C2E}" destId="{F3E80684-7BDE-4A7F-9ED2-2A7FAD5A2EAA}" srcOrd="1" destOrd="0" parTransId="{F05F3754-60A0-4562-A2CE-C452992C52C1}" sibTransId="{35AA2048-2C72-42AE-97B8-71EBAB8C2266}"/>
    <dgm:cxn modelId="{9DBC963A-003F-4F41-84D4-F1F0073EA5CB}" type="presParOf" srcId="{DE4839CA-DABC-422E-89CA-4730D2536952}" destId="{DD95BC7E-2890-4DB8-83E2-8AA44A76671A}" srcOrd="0" destOrd="0" presId="urn:microsoft.com/office/officeart/2008/layout/VerticalCurvedList"/>
    <dgm:cxn modelId="{040ED3BD-15B7-44B0-93F8-0E9AF85BE760}" type="presParOf" srcId="{DD95BC7E-2890-4DB8-83E2-8AA44A76671A}" destId="{D0E600DB-79DB-44DC-8203-7B8CCD74204A}" srcOrd="0" destOrd="0" presId="urn:microsoft.com/office/officeart/2008/layout/VerticalCurvedList"/>
    <dgm:cxn modelId="{C3CD012F-297F-454C-BC3D-64E0C8637CAC}" type="presParOf" srcId="{D0E600DB-79DB-44DC-8203-7B8CCD74204A}" destId="{4DA5C6EB-051F-460C-B6FF-7966A57A8029}" srcOrd="0" destOrd="0" presId="urn:microsoft.com/office/officeart/2008/layout/VerticalCurvedList"/>
    <dgm:cxn modelId="{8CAD22D8-58E0-46C1-BCC0-27040B60779F}" type="presParOf" srcId="{D0E600DB-79DB-44DC-8203-7B8CCD74204A}" destId="{86FF1790-7FB8-4F70-97C7-154E6B5842E1}" srcOrd="1" destOrd="0" presId="urn:microsoft.com/office/officeart/2008/layout/VerticalCurvedList"/>
    <dgm:cxn modelId="{0586D97A-1168-4CE8-B216-0BA883A098C4}" type="presParOf" srcId="{D0E600DB-79DB-44DC-8203-7B8CCD74204A}" destId="{F8E254F2-6D85-4524-9CFA-C81CD24E93C6}" srcOrd="2" destOrd="0" presId="urn:microsoft.com/office/officeart/2008/layout/VerticalCurvedList"/>
    <dgm:cxn modelId="{FC5B9F31-0D79-4D53-A2EB-784264BF1BEA}" type="presParOf" srcId="{D0E600DB-79DB-44DC-8203-7B8CCD74204A}" destId="{17CB5C9F-C55D-4ECC-94FC-606CAF9DA927}" srcOrd="3" destOrd="0" presId="urn:microsoft.com/office/officeart/2008/layout/VerticalCurvedList"/>
    <dgm:cxn modelId="{7BD417CB-6A6C-4856-ADE0-B1D17A463ED4}" type="presParOf" srcId="{DD95BC7E-2890-4DB8-83E2-8AA44A76671A}" destId="{E7E7BD4C-E4B9-40C2-A74A-98FAE504AAD9}" srcOrd="1" destOrd="0" presId="urn:microsoft.com/office/officeart/2008/layout/VerticalCurvedList"/>
    <dgm:cxn modelId="{4477DDA1-6FB2-4818-AFA1-5AFF3393A558}" type="presParOf" srcId="{DD95BC7E-2890-4DB8-83E2-8AA44A76671A}" destId="{4D7C0AA0-FDB9-4B56-A9F9-D3E242C45459}" srcOrd="2" destOrd="0" presId="urn:microsoft.com/office/officeart/2008/layout/VerticalCurvedList"/>
    <dgm:cxn modelId="{F68A9620-C8DF-4766-B960-D6F12F8DFF9B}" type="presParOf" srcId="{4D7C0AA0-FDB9-4B56-A9F9-D3E242C45459}" destId="{736FEB12-D3B4-436C-B874-A57CB89ADD53}" srcOrd="0" destOrd="0" presId="urn:microsoft.com/office/officeart/2008/layout/VerticalCurvedList"/>
    <dgm:cxn modelId="{E11D798C-892F-4DBF-A53C-7942941070FC}" type="presParOf" srcId="{DD95BC7E-2890-4DB8-83E2-8AA44A76671A}" destId="{E58038CA-3C54-4CEC-9A2B-E5B41A605C7F}" srcOrd="3" destOrd="0" presId="urn:microsoft.com/office/officeart/2008/layout/VerticalCurvedList"/>
    <dgm:cxn modelId="{6BCBC5CD-7530-4B70-96B8-30565EDCA979}" type="presParOf" srcId="{DD95BC7E-2890-4DB8-83E2-8AA44A76671A}" destId="{4DF5F4E5-BC5C-4BF4-81CB-C6E3B89F8A40}" srcOrd="4" destOrd="0" presId="urn:microsoft.com/office/officeart/2008/layout/VerticalCurvedList"/>
    <dgm:cxn modelId="{F904F559-12F6-436B-8CB3-8D5E3EC3E762}" type="presParOf" srcId="{4DF5F4E5-BC5C-4BF4-81CB-C6E3B89F8A40}" destId="{504859E7-4D7E-4566-AFDD-C65ABFA81695}" srcOrd="0" destOrd="0" presId="urn:microsoft.com/office/officeart/2008/layout/VerticalCurvedList"/>
    <dgm:cxn modelId="{013319AA-3A3E-45EA-AD57-DCB389725B1E}" type="presParOf" srcId="{DD95BC7E-2890-4DB8-83E2-8AA44A76671A}" destId="{E4709CBB-769E-4039-9218-CF48519E6C2E}" srcOrd="5" destOrd="0" presId="urn:microsoft.com/office/officeart/2008/layout/VerticalCurvedList"/>
    <dgm:cxn modelId="{7D547C59-74DB-4D78-AC57-193D0E0C0577}" type="presParOf" srcId="{DD95BC7E-2890-4DB8-83E2-8AA44A76671A}" destId="{2260E91E-1242-48C4-B0F9-D9AA5D38C47E}" srcOrd="6" destOrd="0" presId="urn:microsoft.com/office/officeart/2008/layout/VerticalCurvedList"/>
    <dgm:cxn modelId="{ADF2F6FC-AEEC-4621-AA76-E26EE4F21836}" type="presParOf" srcId="{2260E91E-1242-48C4-B0F9-D9AA5D38C47E}" destId="{9B470267-677D-45C9-8C77-AD9D80FFF0C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660829A5-F82C-420D-89DA-35D53BE28042}">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насыщает локоны жизненной силой</a:t>
          </a:r>
          <a:endParaRPr lang="ru-RU" dirty="0">
            <a:latin typeface="Times New Roman" panose="02020603050405020304" pitchFamily="18" charset="0"/>
            <a:cs typeface="Times New Roman" panose="02020603050405020304" pitchFamily="18" charset="0"/>
          </a:endParaRPr>
        </a:p>
      </dgm:t>
    </dgm:pt>
    <dgm:pt modelId="{6598D38A-461D-4040-A9D0-C1B0B3D08782}" type="parTrans" cxnId="{3B85853A-4352-40DF-9A32-7853FFF469C5}">
      <dgm:prSet/>
      <dgm:spPr/>
      <dgm:t>
        <a:bodyPr/>
        <a:lstStyle/>
        <a:p>
          <a:endParaRPr lang="ru-RU"/>
        </a:p>
      </dgm:t>
    </dgm:pt>
    <dgm:pt modelId="{26119820-B8CC-4241-9A2A-9C2D5794E9CE}" type="sibTrans" cxnId="{3B85853A-4352-40DF-9A32-7853FFF469C5}">
      <dgm:prSet/>
      <dgm:spPr>
        <a:ln>
          <a:solidFill>
            <a:schemeClr val="accent6">
              <a:lumMod val="75000"/>
            </a:schemeClr>
          </a:solidFill>
        </a:ln>
      </dgm:spPr>
      <dgm:t>
        <a:bodyPr/>
        <a:lstStyle/>
        <a:p>
          <a:endParaRPr lang="ru-RU"/>
        </a:p>
      </dgm:t>
    </dgm:pt>
    <dgm:pt modelId="{C286D9C8-3083-4EBF-91D6-A95A10CEB8B7}">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препятствует преждевременному старению</a:t>
          </a:r>
          <a:endParaRPr lang="ru-RU" dirty="0">
            <a:latin typeface="Times New Roman" panose="02020603050405020304" pitchFamily="18" charset="0"/>
            <a:cs typeface="Times New Roman" panose="02020603050405020304" pitchFamily="18" charset="0"/>
          </a:endParaRPr>
        </a:p>
      </dgm:t>
    </dgm:pt>
    <dgm:pt modelId="{0E2A6883-2CF9-4441-BF88-E7B542BA27DC}" type="parTrans" cxnId="{382B8C6A-EDD8-47DB-97CF-DCDC6F17307E}">
      <dgm:prSet/>
      <dgm:spPr/>
      <dgm:t>
        <a:bodyPr/>
        <a:lstStyle/>
        <a:p>
          <a:endParaRPr lang="ru-RU"/>
        </a:p>
      </dgm:t>
    </dgm:pt>
    <dgm:pt modelId="{C0BC2A86-08FB-4CDD-86C4-0196560AB282}" type="sibTrans" cxnId="{382B8C6A-EDD8-47DB-97CF-DCDC6F17307E}">
      <dgm:prSet/>
      <dgm:spPr/>
      <dgm:t>
        <a:bodyPr/>
        <a:lstStyle/>
        <a:p>
          <a:endParaRPr lang="ru-RU"/>
        </a:p>
      </dgm:t>
    </dgm:pt>
    <dgm:pt modelId="{EAF1469C-4184-4D4F-867C-056A834FD0A1}">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заполняет поврежденную структуру локона</a:t>
          </a:r>
          <a:endParaRPr lang="ru-RU" dirty="0">
            <a:latin typeface="Times New Roman" panose="02020603050405020304" pitchFamily="18" charset="0"/>
            <a:cs typeface="Times New Roman" panose="02020603050405020304" pitchFamily="18" charset="0"/>
          </a:endParaRPr>
        </a:p>
      </dgm:t>
    </dgm:pt>
    <dgm:pt modelId="{D2E0CCA5-1DEE-4ACC-8A32-A0903A2B6A2E}" type="parTrans" cxnId="{D6321F2B-E79B-450A-A88C-2D2E469E1811}">
      <dgm:prSet/>
      <dgm:spPr/>
      <dgm:t>
        <a:bodyPr/>
        <a:lstStyle/>
        <a:p>
          <a:endParaRPr lang="ru-RU"/>
        </a:p>
      </dgm:t>
    </dgm:pt>
    <dgm:pt modelId="{513B2D36-1F07-47DF-B851-3241246CCA0F}" type="sibTrans" cxnId="{D6321F2B-E79B-450A-A88C-2D2E469E1811}">
      <dgm:prSet/>
      <dgm:spPr/>
      <dgm:t>
        <a:bodyPr/>
        <a:lstStyle/>
        <a:p>
          <a:endParaRPr lang="ru-RU"/>
        </a:p>
      </dgm:t>
    </dgm:pt>
    <dgm:pt modelId="{788921BE-08C1-4C8B-8972-E553C2D9996A}">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пленка защищает от солнечных лучей и холода</a:t>
          </a:r>
          <a:endParaRPr lang="ru-RU" dirty="0">
            <a:latin typeface="Times New Roman" panose="02020603050405020304" pitchFamily="18" charset="0"/>
            <a:cs typeface="Times New Roman" panose="02020603050405020304" pitchFamily="18" charset="0"/>
          </a:endParaRPr>
        </a:p>
      </dgm:t>
    </dgm:pt>
    <dgm:pt modelId="{6C32AD10-7F83-43C6-9276-B405FEF739E3}" type="parTrans" cxnId="{0F5708AF-1DA5-48BB-B778-326C7936FA12}">
      <dgm:prSet/>
      <dgm:spPr/>
      <dgm:t>
        <a:bodyPr/>
        <a:lstStyle/>
        <a:p>
          <a:endParaRPr lang="ru-RU"/>
        </a:p>
      </dgm:t>
    </dgm:pt>
    <dgm:pt modelId="{9916134C-0A39-4C6F-AFC7-C919B9B3BD0B}" type="sibTrans" cxnId="{0F5708AF-1DA5-48BB-B778-326C7936FA12}">
      <dgm:prSet/>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4"/>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4"/>
      <dgm:spPr/>
    </dgm:pt>
    <dgm:pt modelId="{17CB5C9F-C55D-4ECC-94FC-606CAF9DA927}" type="pres">
      <dgm:prSet presAssocID="{FFD38329-3F65-4A7D-BC94-39C127D17C2E}" presName="dstNode" presStyleLbl="node1" presStyleIdx="0" presStyleCnt="4"/>
      <dgm:spPr/>
    </dgm:pt>
    <dgm:pt modelId="{4014B73E-28EE-4F6D-9003-B43FFD097D4E}" type="pres">
      <dgm:prSet presAssocID="{660829A5-F82C-420D-89DA-35D53BE28042}" presName="text_1" presStyleLbl="node1" presStyleIdx="0" presStyleCnt="4">
        <dgm:presLayoutVars>
          <dgm:bulletEnabled val="1"/>
        </dgm:presLayoutVars>
      </dgm:prSet>
      <dgm:spPr/>
      <dgm:t>
        <a:bodyPr/>
        <a:lstStyle/>
        <a:p>
          <a:endParaRPr lang="ru-RU"/>
        </a:p>
      </dgm:t>
    </dgm:pt>
    <dgm:pt modelId="{A83154AB-DE8E-4F7B-8F1E-B0E039519E9B}" type="pres">
      <dgm:prSet presAssocID="{660829A5-F82C-420D-89DA-35D53BE28042}" presName="accent_1" presStyleCnt="0"/>
      <dgm:spPr/>
    </dgm:pt>
    <dgm:pt modelId="{438A0235-332B-47BF-B0EA-9FAE4C8A8F99}" type="pres">
      <dgm:prSet presAssocID="{660829A5-F82C-420D-89DA-35D53BE28042}" presName="accentRepeatNode" presStyleLbl="solidFgAcc1" presStyleIdx="0" presStyleCnt="4"/>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21ED4891-249F-4F11-B6E6-0A1210ABFBB3}" type="pres">
      <dgm:prSet presAssocID="{788921BE-08C1-4C8B-8972-E553C2D9996A}" presName="text_2" presStyleLbl="node1" presStyleIdx="1" presStyleCnt="4">
        <dgm:presLayoutVars>
          <dgm:bulletEnabled val="1"/>
        </dgm:presLayoutVars>
      </dgm:prSet>
      <dgm:spPr/>
      <dgm:t>
        <a:bodyPr/>
        <a:lstStyle/>
        <a:p>
          <a:endParaRPr lang="ru-RU"/>
        </a:p>
      </dgm:t>
    </dgm:pt>
    <dgm:pt modelId="{5ED73A52-E4B5-4516-B2A7-621C5A6705A0}" type="pres">
      <dgm:prSet presAssocID="{788921BE-08C1-4C8B-8972-E553C2D9996A}" presName="accent_2" presStyleCnt="0"/>
      <dgm:spPr/>
    </dgm:pt>
    <dgm:pt modelId="{6A81346C-594B-41C3-9FDD-41E648D372EA}" type="pres">
      <dgm:prSet presAssocID="{788921BE-08C1-4C8B-8972-E553C2D9996A}" presName="accentRepeatNode" presStyleLbl="solidFgAcc1" presStyleIdx="1" presStyleCnt="4"/>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4CF70D1A-3366-4AEA-BE3B-D24A68262B9B}" type="pres">
      <dgm:prSet presAssocID="{EAF1469C-4184-4D4F-867C-056A834FD0A1}" presName="text_3" presStyleLbl="node1" presStyleIdx="2" presStyleCnt="4">
        <dgm:presLayoutVars>
          <dgm:bulletEnabled val="1"/>
        </dgm:presLayoutVars>
      </dgm:prSet>
      <dgm:spPr/>
      <dgm:t>
        <a:bodyPr/>
        <a:lstStyle/>
        <a:p>
          <a:endParaRPr lang="ru-RU"/>
        </a:p>
      </dgm:t>
    </dgm:pt>
    <dgm:pt modelId="{ECDC1136-2C4D-4CE8-97D1-710AE1B81C1E}" type="pres">
      <dgm:prSet presAssocID="{EAF1469C-4184-4D4F-867C-056A834FD0A1}" presName="accent_3" presStyleCnt="0"/>
      <dgm:spPr/>
    </dgm:pt>
    <dgm:pt modelId="{7FA3CB1A-4B36-46B2-99CF-86E63471C56A}" type="pres">
      <dgm:prSet presAssocID="{EAF1469C-4184-4D4F-867C-056A834FD0A1}" presName="accentRepeatNode" presStyleLbl="solidFgAcc1" presStyleIdx="2" presStyleCnt="4"/>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 modelId="{7A224485-504F-48B0-8ACE-6B1D809ECCF3}" type="pres">
      <dgm:prSet presAssocID="{C286D9C8-3083-4EBF-91D6-A95A10CEB8B7}" presName="text_4" presStyleLbl="node1" presStyleIdx="3" presStyleCnt="4">
        <dgm:presLayoutVars>
          <dgm:bulletEnabled val="1"/>
        </dgm:presLayoutVars>
      </dgm:prSet>
      <dgm:spPr/>
      <dgm:t>
        <a:bodyPr/>
        <a:lstStyle/>
        <a:p>
          <a:endParaRPr lang="ru-RU"/>
        </a:p>
      </dgm:t>
    </dgm:pt>
    <dgm:pt modelId="{21122152-1247-4752-B553-0A50D66D80CF}" type="pres">
      <dgm:prSet presAssocID="{C286D9C8-3083-4EBF-91D6-A95A10CEB8B7}" presName="accent_4" presStyleCnt="0"/>
      <dgm:spPr/>
    </dgm:pt>
    <dgm:pt modelId="{42936F8F-81CB-442E-BC4A-51A876B56B36}" type="pres">
      <dgm:prSet presAssocID="{C286D9C8-3083-4EBF-91D6-A95A10CEB8B7}" presName="accentRepeatNode" presStyleLbl="solidFgAcc1" presStyleIdx="3" presStyleCnt="4"/>
      <dgm:spPr>
        <a:blipFill rotWithShape="0">
          <a:blip xmlns:r="http://schemas.openxmlformats.org/officeDocument/2006/relationships" r:embed="rId4"/>
          <a:stretch>
            <a:fillRect/>
          </a:stretch>
        </a:blipFill>
        <a:ln>
          <a:solidFill>
            <a:schemeClr val="accent6">
              <a:lumMod val="75000"/>
            </a:schemeClr>
          </a:solidFill>
        </a:ln>
      </dgm:spPr>
      <dgm:t>
        <a:bodyPr/>
        <a:lstStyle/>
        <a:p>
          <a:endParaRPr lang="ru-RU"/>
        </a:p>
      </dgm:t>
    </dgm:pt>
  </dgm:ptLst>
  <dgm:cxnLst>
    <dgm:cxn modelId="{0F5708AF-1DA5-48BB-B778-326C7936FA12}" srcId="{FFD38329-3F65-4A7D-BC94-39C127D17C2E}" destId="{788921BE-08C1-4C8B-8972-E553C2D9996A}" srcOrd="1" destOrd="0" parTransId="{6C32AD10-7F83-43C6-9276-B405FEF739E3}" sibTransId="{9916134C-0A39-4C6F-AFC7-C919B9B3BD0B}"/>
    <dgm:cxn modelId="{A0C3B2D3-AAA8-4352-A591-069394CD2AD2}" type="presOf" srcId="{EAF1469C-4184-4D4F-867C-056A834FD0A1}" destId="{4CF70D1A-3366-4AEA-BE3B-D24A68262B9B}" srcOrd="0" destOrd="0" presId="urn:microsoft.com/office/officeart/2008/layout/VerticalCurvedList"/>
    <dgm:cxn modelId="{D6321F2B-E79B-450A-A88C-2D2E469E1811}" srcId="{FFD38329-3F65-4A7D-BC94-39C127D17C2E}" destId="{EAF1469C-4184-4D4F-867C-056A834FD0A1}" srcOrd="2" destOrd="0" parTransId="{D2E0CCA5-1DEE-4ACC-8A32-A0903A2B6A2E}" sibTransId="{513B2D36-1F07-47DF-B851-3241246CCA0F}"/>
    <dgm:cxn modelId="{064404BE-D3BD-4C1C-A1FA-6C9BED2D2DC9}" type="presOf" srcId="{C286D9C8-3083-4EBF-91D6-A95A10CEB8B7}" destId="{7A224485-504F-48B0-8ACE-6B1D809ECCF3}" srcOrd="0" destOrd="0" presId="urn:microsoft.com/office/officeart/2008/layout/VerticalCurvedList"/>
    <dgm:cxn modelId="{382B8C6A-EDD8-47DB-97CF-DCDC6F17307E}" srcId="{FFD38329-3F65-4A7D-BC94-39C127D17C2E}" destId="{C286D9C8-3083-4EBF-91D6-A95A10CEB8B7}" srcOrd="3" destOrd="0" parTransId="{0E2A6883-2CF9-4441-BF88-E7B542BA27DC}" sibTransId="{C0BC2A86-08FB-4CDD-86C4-0196560AB282}"/>
    <dgm:cxn modelId="{3B85853A-4352-40DF-9A32-7853FFF469C5}" srcId="{FFD38329-3F65-4A7D-BC94-39C127D17C2E}" destId="{660829A5-F82C-420D-89DA-35D53BE28042}" srcOrd="0" destOrd="0" parTransId="{6598D38A-461D-4040-A9D0-C1B0B3D08782}" sibTransId="{26119820-B8CC-4241-9A2A-9C2D5794E9CE}"/>
    <dgm:cxn modelId="{137F570F-7FA9-44E7-B83B-8B45D4580F6B}" type="presOf" srcId="{788921BE-08C1-4C8B-8972-E553C2D9996A}" destId="{21ED4891-249F-4F11-B6E6-0A1210ABFBB3}" srcOrd="0" destOrd="0" presId="urn:microsoft.com/office/officeart/2008/layout/VerticalCurvedList"/>
    <dgm:cxn modelId="{C74BB2D6-2B25-4581-A829-9B54D1453D78}" type="presOf" srcId="{26119820-B8CC-4241-9A2A-9C2D5794E9CE}" destId="{86FF1790-7FB8-4F70-97C7-154E6B5842E1}" srcOrd="0" destOrd="0" presId="urn:microsoft.com/office/officeart/2008/layout/VerticalCurvedList"/>
    <dgm:cxn modelId="{D7621E28-FB1B-4ADB-8A26-CF53BD430512}" type="presOf" srcId="{FFD38329-3F65-4A7D-BC94-39C127D17C2E}" destId="{DE4839CA-DABC-422E-89CA-4730D2536952}" srcOrd="0" destOrd="0" presId="urn:microsoft.com/office/officeart/2008/layout/VerticalCurvedList"/>
    <dgm:cxn modelId="{796B19C0-8DB4-4EC4-800B-71414DDC58FD}" type="presOf" srcId="{660829A5-F82C-420D-89DA-35D53BE28042}" destId="{4014B73E-28EE-4F6D-9003-B43FFD097D4E}" srcOrd="0" destOrd="0" presId="urn:microsoft.com/office/officeart/2008/layout/VerticalCurvedList"/>
    <dgm:cxn modelId="{3705809B-637D-46D8-8ABD-85C312B83A72}" type="presParOf" srcId="{DE4839CA-DABC-422E-89CA-4730D2536952}" destId="{DD95BC7E-2890-4DB8-83E2-8AA44A76671A}" srcOrd="0" destOrd="0" presId="urn:microsoft.com/office/officeart/2008/layout/VerticalCurvedList"/>
    <dgm:cxn modelId="{71E93586-3109-4BF4-9723-8AE3502E26D8}" type="presParOf" srcId="{DD95BC7E-2890-4DB8-83E2-8AA44A76671A}" destId="{D0E600DB-79DB-44DC-8203-7B8CCD74204A}" srcOrd="0" destOrd="0" presId="urn:microsoft.com/office/officeart/2008/layout/VerticalCurvedList"/>
    <dgm:cxn modelId="{E726C691-8724-4D57-966C-51F5CB9F804D}" type="presParOf" srcId="{D0E600DB-79DB-44DC-8203-7B8CCD74204A}" destId="{4DA5C6EB-051F-460C-B6FF-7966A57A8029}" srcOrd="0" destOrd="0" presId="urn:microsoft.com/office/officeart/2008/layout/VerticalCurvedList"/>
    <dgm:cxn modelId="{3C3D04C1-E30D-4F20-8870-396B7864D3B7}" type="presParOf" srcId="{D0E600DB-79DB-44DC-8203-7B8CCD74204A}" destId="{86FF1790-7FB8-4F70-97C7-154E6B5842E1}" srcOrd="1" destOrd="0" presId="urn:microsoft.com/office/officeart/2008/layout/VerticalCurvedList"/>
    <dgm:cxn modelId="{1AA56987-0678-4368-8A6F-041D6A6AC73A}" type="presParOf" srcId="{D0E600DB-79DB-44DC-8203-7B8CCD74204A}" destId="{F8E254F2-6D85-4524-9CFA-C81CD24E93C6}" srcOrd="2" destOrd="0" presId="urn:microsoft.com/office/officeart/2008/layout/VerticalCurvedList"/>
    <dgm:cxn modelId="{7807C02F-BBA7-4491-9B7E-8238CB8EA278}" type="presParOf" srcId="{D0E600DB-79DB-44DC-8203-7B8CCD74204A}" destId="{17CB5C9F-C55D-4ECC-94FC-606CAF9DA927}" srcOrd="3" destOrd="0" presId="urn:microsoft.com/office/officeart/2008/layout/VerticalCurvedList"/>
    <dgm:cxn modelId="{9042F559-85E6-42BA-9A77-D839A85556CB}" type="presParOf" srcId="{DD95BC7E-2890-4DB8-83E2-8AA44A76671A}" destId="{4014B73E-28EE-4F6D-9003-B43FFD097D4E}" srcOrd="1" destOrd="0" presId="urn:microsoft.com/office/officeart/2008/layout/VerticalCurvedList"/>
    <dgm:cxn modelId="{8702FD04-2826-4F80-BD8A-CD2FE63D2A35}" type="presParOf" srcId="{DD95BC7E-2890-4DB8-83E2-8AA44A76671A}" destId="{A83154AB-DE8E-4F7B-8F1E-B0E039519E9B}" srcOrd="2" destOrd="0" presId="urn:microsoft.com/office/officeart/2008/layout/VerticalCurvedList"/>
    <dgm:cxn modelId="{819E99B9-BB90-42CB-85FA-46B410C2C6CF}" type="presParOf" srcId="{A83154AB-DE8E-4F7B-8F1E-B0E039519E9B}" destId="{438A0235-332B-47BF-B0EA-9FAE4C8A8F99}" srcOrd="0" destOrd="0" presId="urn:microsoft.com/office/officeart/2008/layout/VerticalCurvedList"/>
    <dgm:cxn modelId="{48108EF8-3F8A-406D-AC87-CFF98DC9DB9F}" type="presParOf" srcId="{DD95BC7E-2890-4DB8-83E2-8AA44A76671A}" destId="{21ED4891-249F-4F11-B6E6-0A1210ABFBB3}" srcOrd="3" destOrd="0" presId="urn:microsoft.com/office/officeart/2008/layout/VerticalCurvedList"/>
    <dgm:cxn modelId="{A79CECFD-3CFD-4176-B4A0-36C50009D6D6}" type="presParOf" srcId="{DD95BC7E-2890-4DB8-83E2-8AA44A76671A}" destId="{5ED73A52-E4B5-4516-B2A7-621C5A6705A0}" srcOrd="4" destOrd="0" presId="urn:microsoft.com/office/officeart/2008/layout/VerticalCurvedList"/>
    <dgm:cxn modelId="{BBE955B3-E05D-4C54-B197-F7DA14F31E4A}" type="presParOf" srcId="{5ED73A52-E4B5-4516-B2A7-621C5A6705A0}" destId="{6A81346C-594B-41C3-9FDD-41E648D372EA}" srcOrd="0" destOrd="0" presId="urn:microsoft.com/office/officeart/2008/layout/VerticalCurvedList"/>
    <dgm:cxn modelId="{CEA9BD34-499C-45DA-A378-1F79DE40A378}" type="presParOf" srcId="{DD95BC7E-2890-4DB8-83E2-8AA44A76671A}" destId="{4CF70D1A-3366-4AEA-BE3B-D24A68262B9B}" srcOrd="5" destOrd="0" presId="urn:microsoft.com/office/officeart/2008/layout/VerticalCurvedList"/>
    <dgm:cxn modelId="{8DC7F3BB-C0DC-44DC-A1AD-42F9401601EA}" type="presParOf" srcId="{DD95BC7E-2890-4DB8-83E2-8AA44A76671A}" destId="{ECDC1136-2C4D-4CE8-97D1-710AE1B81C1E}" srcOrd="6" destOrd="0" presId="urn:microsoft.com/office/officeart/2008/layout/VerticalCurvedList"/>
    <dgm:cxn modelId="{2699D5C0-CE67-4FC0-A357-59AB2E9F6C67}" type="presParOf" srcId="{ECDC1136-2C4D-4CE8-97D1-710AE1B81C1E}" destId="{7FA3CB1A-4B36-46B2-99CF-86E63471C56A}" srcOrd="0" destOrd="0" presId="urn:microsoft.com/office/officeart/2008/layout/VerticalCurvedList"/>
    <dgm:cxn modelId="{5ACE1CF0-659C-441F-834C-000B2EC0E9CF}" type="presParOf" srcId="{DD95BC7E-2890-4DB8-83E2-8AA44A76671A}" destId="{7A224485-504F-48B0-8ACE-6B1D809ECCF3}" srcOrd="7" destOrd="0" presId="urn:microsoft.com/office/officeart/2008/layout/VerticalCurvedList"/>
    <dgm:cxn modelId="{11A69557-7C35-4BC5-9391-FBE57E7C726D}" type="presParOf" srcId="{DD95BC7E-2890-4DB8-83E2-8AA44A76671A}" destId="{21122152-1247-4752-B553-0A50D66D80CF}" srcOrd="8" destOrd="0" presId="urn:microsoft.com/office/officeart/2008/layout/VerticalCurvedList"/>
    <dgm:cxn modelId="{D69DD475-5975-4922-8F40-BAF3E7AC4869}" type="presParOf" srcId="{21122152-1247-4752-B553-0A50D66D80CF}" destId="{42936F8F-81CB-442E-BC4A-51A876B56B3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11BC38F-66AA-4982-8714-1077B83270AA}">
      <dgm:prSet custT="1"/>
      <dgm:spPr>
        <a:solidFill>
          <a:schemeClr val="accent6">
            <a:lumMod val="75000"/>
          </a:schemeClr>
        </a:solidFill>
      </dgm:spPr>
      <dgm:t>
        <a:bodyPr/>
        <a:lstStyle/>
        <a:p>
          <a:r>
            <a:rPr lang="ru-RU" sz="2400" dirty="0" smtClean="0">
              <a:latin typeface="Times New Roman" panose="02020603050405020304" pitchFamily="18" charset="0"/>
              <a:cs typeface="Times New Roman" panose="02020603050405020304" pitchFamily="18" charset="0"/>
            </a:rPr>
            <a:t>заполняет поврежденные участки структуры локона</a:t>
          </a:r>
          <a:endParaRPr lang="ru-RU" sz="2400" dirty="0">
            <a:latin typeface="Times New Roman" panose="02020603050405020304" pitchFamily="18" charset="0"/>
            <a:cs typeface="Times New Roman" panose="02020603050405020304" pitchFamily="18" charset="0"/>
          </a:endParaRPr>
        </a:p>
      </dgm:t>
    </dgm:pt>
    <dgm:pt modelId="{5690581C-3440-4631-9B46-D31724E6781D}" type="parTrans" cxnId="{DBD55941-862E-4E20-8CDD-539AC5BE01AB}">
      <dgm:prSet/>
      <dgm:spPr/>
      <dgm:t>
        <a:bodyPr/>
        <a:lstStyle/>
        <a:p>
          <a:endParaRPr lang="ru-RU"/>
        </a:p>
      </dgm:t>
    </dgm:pt>
    <dgm:pt modelId="{71470398-F74D-4037-90BA-F4591AEBF572}" type="sibTrans" cxnId="{DBD55941-862E-4E20-8CDD-539AC5BE01AB}">
      <dgm:prSet/>
      <dgm:spPr>
        <a:ln>
          <a:solidFill>
            <a:schemeClr val="accent6">
              <a:lumMod val="75000"/>
            </a:schemeClr>
          </a:solidFill>
        </a:ln>
      </dgm:spPr>
      <dgm:t>
        <a:bodyPr/>
        <a:lstStyle/>
        <a:p>
          <a:endParaRPr lang="ru-RU"/>
        </a:p>
      </dgm:t>
    </dgm:pt>
    <dgm:pt modelId="{2AA6C72E-F167-45A2-8332-56BA9C4335F9}">
      <dgm:prSet custT="1"/>
      <dgm:spPr>
        <a:solidFill>
          <a:schemeClr val="accent6">
            <a:lumMod val="75000"/>
          </a:schemeClr>
        </a:solidFill>
      </dgm:spPr>
      <dgm:t>
        <a:bodyPr/>
        <a:lstStyle/>
        <a:p>
          <a:r>
            <a:rPr lang="ru-RU" sz="2400" dirty="0" smtClean="0">
              <a:latin typeface="Times New Roman" panose="02020603050405020304" pitchFamily="18" charset="0"/>
              <a:cs typeface="Times New Roman" panose="02020603050405020304" pitchFamily="18" charset="0"/>
            </a:rPr>
            <a:t>насыщает полезными витаминами (Е, А, С)</a:t>
          </a:r>
          <a:endParaRPr lang="ru-RU" sz="2400" dirty="0">
            <a:latin typeface="Times New Roman" panose="02020603050405020304" pitchFamily="18" charset="0"/>
            <a:cs typeface="Times New Roman" panose="02020603050405020304" pitchFamily="18" charset="0"/>
          </a:endParaRPr>
        </a:p>
      </dgm:t>
    </dgm:pt>
    <dgm:pt modelId="{9BE15475-2489-446D-B963-1EADCB73FE65}" type="parTrans" cxnId="{31B9F183-A3FF-4053-B880-13EB5BBEC6A3}">
      <dgm:prSet/>
      <dgm:spPr/>
      <dgm:t>
        <a:bodyPr/>
        <a:lstStyle/>
        <a:p>
          <a:endParaRPr lang="ru-RU"/>
        </a:p>
      </dgm:t>
    </dgm:pt>
    <dgm:pt modelId="{300C2601-6DC6-4636-860F-18AB2419321B}" type="sibTrans" cxnId="{31B9F183-A3FF-4053-B880-13EB5BBEC6A3}">
      <dgm:prSet/>
      <dgm:spPr/>
      <dgm:t>
        <a:bodyPr/>
        <a:lstStyle/>
        <a:p>
          <a:endParaRPr lang="ru-RU"/>
        </a:p>
      </dgm:t>
    </dgm:pt>
    <dgm:pt modelId="{4509E11B-B879-4109-AD86-5C7E8BD76873}">
      <dgm:prSet custT="1"/>
      <dgm:spPr>
        <a:solidFill>
          <a:schemeClr val="accent6">
            <a:lumMod val="75000"/>
          </a:schemeClr>
        </a:solidFill>
      </dgm:spPr>
      <dgm:t>
        <a:bodyPr/>
        <a:lstStyle/>
        <a:p>
          <a:r>
            <a:rPr lang="ru-RU" sz="2400" dirty="0" smtClean="0">
              <a:latin typeface="Times New Roman" panose="02020603050405020304" pitchFamily="18" charset="0"/>
              <a:cs typeface="Times New Roman" panose="02020603050405020304" pitchFamily="18" charset="0"/>
            </a:rPr>
            <a:t>способствует быстрой укладке</a:t>
          </a:r>
          <a:endParaRPr lang="ru-RU" sz="2400" dirty="0">
            <a:latin typeface="Times New Roman" panose="02020603050405020304" pitchFamily="18" charset="0"/>
            <a:cs typeface="Times New Roman" panose="02020603050405020304" pitchFamily="18" charset="0"/>
          </a:endParaRPr>
        </a:p>
      </dgm:t>
    </dgm:pt>
    <dgm:pt modelId="{E1470427-0645-4D42-A923-9B918D1BF766}" type="parTrans" cxnId="{E7860F89-7158-4892-907A-CEBFC9E6D2B1}">
      <dgm:prSet/>
      <dgm:spPr/>
      <dgm:t>
        <a:bodyPr/>
        <a:lstStyle/>
        <a:p>
          <a:endParaRPr lang="ru-RU"/>
        </a:p>
      </dgm:t>
    </dgm:pt>
    <dgm:pt modelId="{5BB3C248-DFD9-4DFC-BD42-253BB655289A}" type="sibTrans" cxnId="{E7860F89-7158-4892-907A-CEBFC9E6D2B1}">
      <dgm:prSet/>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3"/>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3"/>
      <dgm:spPr/>
    </dgm:pt>
    <dgm:pt modelId="{17CB5C9F-C55D-4ECC-94FC-606CAF9DA927}" type="pres">
      <dgm:prSet presAssocID="{FFD38329-3F65-4A7D-BC94-39C127D17C2E}" presName="dstNode" presStyleLbl="node1" presStyleIdx="0" presStyleCnt="3"/>
      <dgm:spPr/>
    </dgm:pt>
    <dgm:pt modelId="{CE175D39-C90C-4BA6-888B-4F207886238B}" type="pres">
      <dgm:prSet presAssocID="{411BC38F-66AA-4982-8714-1077B83270AA}" presName="text_1" presStyleLbl="node1" presStyleIdx="0" presStyleCnt="3">
        <dgm:presLayoutVars>
          <dgm:bulletEnabled val="1"/>
        </dgm:presLayoutVars>
      </dgm:prSet>
      <dgm:spPr/>
      <dgm:t>
        <a:bodyPr/>
        <a:lstStyle/>
        <a:p>
          <a:endParaRPr lang="ru-RU"/>
        </a:p>
      </dgm:t>
    </dgm:pt>
    <dgm:pt modelId="{ECA2D48F-F68B-4DC9-B773-DBE9019BBE09}" type="pres">
      <dgm:prSet presAssocID="{411BC38F-66AA-4982-8714-1077B83270AA}" presName="accent_1" presStyleCnt="0"/>
      <dgm:spPr/>
    </dgm:pt>
    <dgm:pt modelId="{3267F0A8-1FBA-4FFC-9AC9-783E04BA4082}" type="pres">
      <dgm:prSet presAssocID="{411BC38F-66AA-4982-8714-1077B83270AA}" presName="accentRepeatNode" presStyleLbl="solidFgAcc1" presStyleIdx="0" presStyleCnt="3"/>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060D6BDF-1C89-4D6D-92AA-78F80F02637A}" type="pres">
      <dgm:prSet presAssocID="{4509E11B-B879-4109-AD86-5C7E8BD76873}" presName="text_2" presStyleLbl="node1" presStyleIdx="1" presStyleCnt="3">
        <dgm:presLayoutVars>
          <dgm:bulletEnabled val="1"/>
        </dgm:presLayoutVars>
      </dgm:prSet>
      <dgm:spPr/>
      <dgm:t>
        <a:bodyPr/>
        <a:lstStyle/>
        <a:p>
          <a:endParaRPr lang="ru-RU"/>
        </a:p>
      </dgm:t>
    </dgm:pt>
    <dgm:pt modelId="{22157A53-E9F2-4C6B-91D4-EC01CD452830}" type="pres">
      <dgm:prSet presAssocID="{4509E11B-B879-4109-AD86-5C7E8BD76873}" presName="accent_2" presStyleCnt="0"/>
      <dgm:spPr/>
    </dgm:pt>
    <dgm:pt modelId="{435B468A-8369-4ABE-AC8D-170D8F383DCD}" type="pres">
      <dgm:prSet presAssocID="{4509E11B-B879-4109-AD86-5C7E8BD76873}" presName="accentRepeatNode" presStyleLbl="solidFgAcc1" presStyleIdx="1" presStyleCnt="3"/>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72D65F33-2E7B-46D7-80F3-D13E875F7342}" type="pres">
      <dgm:prSet presAssocID="{2AA6C72E-F167-45A2-8332-56BA9C4335F9}" presName="text_3" presStyleLbl="node1" presStyleIdx="2" presStyleCnt="3">
        <dgm:presLayoutVars>
          <dgm:bulletEnabled val="1"/>
        </dgm:presLayoutVars>
      </dgm:prSet>
      <dgm:spPr/>
      <dgm:t>
        <a:bodyPr/>
        <a:lstStyle/>
        <a:p>
          <a:endParaRPr lang="ru-RU"/>
        </a:p>
      </dgm:t>
    </dgm:pt>
    <dgm:pt modelId="{50D3BA32-FCFA-4D8C-AABC-B3923C2B0E7B}" type="pres">
      <dgm:prSet presAssocID="{2AA6C72E-F167-45A2-8332-56BA9C4335F9}" presName="accent_3" presStyleCnt="0"/>
      <dgm:spPr/>
    </dgm:pt>
    <dgm:pt modelId="{0487461D-9EE5-488B-8CEA-8ED31DC474BA}" type="pres">
      <dgm:prSet presAssocID="{2AA6C72E-F167-45A2-8332-56BA9C4335F9}" presName="accentRepeatNode" presStyleLbl="solidFgAcc1" presStyleIdx="2" presStyleCnt="3"/>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Lst>
  <dgm:cxnLst>
    <dgm:cxn modelId="{199F71BD-92D5-46E3-B4B0-50A14AD731E5}" type="presOf" srcId="{2AA6C72E-F167-45A2-8332-56BA9C4335F9}" destId="{72D65F33-2E7B-46D7-80F3-D13E875F7342}" srcOrd="0" destOrd="0" presId="urn:microsoft.com/office/officeart/2008/layout/VerticalCurvedList"/>
    <dgm:cxn modelId="{34F5588C-CB68-4AE5-AA56-AF325D7B20FC}" type="presOf" srcId="{71470398-F74D-4037-90BA-F4591AEBF572}" destId="{86FF1790-7FB8-4F70-97C7-154E6B5842E1}" srcOrd="0" destOrd="0" presId="urn:microsoft.com/office/officeart/2008/layout/VerticalCurvedList"/>
    <dgm:cxn modelId="{0A5472CD-54BE-466C-883D-A932B2F99263}" type="presOf" srcId="{411BC38F-66AA-4982-8714-1077B83270AA}" destId="{CE175D39-C90C-4BA6-888B-4F207886238B}" srcOrd="0" destOrd="0" presId="urn:microsoft.com/office/officeart/2008/layout/VerticalCurvedList"/>
    <dgm:cxn modelId="{DBD55941-862E-4E20-8CDD-539AC5BE01AB}" srcId="{FFD38329-3F65-4A7D-BC94-39C127D17C2E}" destId="{411BC38F-66AA-4982-8714-1077B83270AA}" srcOrd="0" destOrd="0" parTransId="{5690581C-3440-4631-9B46-D31724E6781D}" sibTransId="{71470398-F74D-4037-90BA-F4591AEBF572}"/>
    <dgm:cxn modelId="{64714E0C-5CCE-49A2-9DEC-51468788F13D}" type="presOf" srcId="{FFD38329-3F65-4A7D-BC94-39C127D17C2E}" destId="{DE4839CA-DABC-422E-89CA-4730D2536952}" srcOrd="0" destOrd="0" presId="urn:microsoft.com/office/officeart/2008/layout/VerticalCurvedList"/>
    <dgm:cxn modelId="{D282A30F-2842-4FDD-8D30-404833C373FF}" type="presOf" srcId="{4509E11B-B879-4109-AD86-5C7E8BD76873}" destId="{060D6BDF-1C89-4D6D-92AA-78F80F02637A}" srcOrd="0" destOrd="0" presId="urn:microsoft.com/office/officeart/2008/layout/VerticalCurvedList"/>
    <dgm:cxn modelId="{31B9F183-A3FF-4053-B880-13EB5BBEC6A3}" srcId="{FFD38329-3F65-4A7D-BC94-39C127D17C2E}" destId="{2AA6C72E-F167-45A2-8332-56BA9C4335F9}" srcOrd="2" destOrd="0" parTransId="{9BE15475-2489-446D-B963-1EADCB73FE65}" sibTransId="{300C2601-6DC6-4636-860F-18AB2419321B}"/>
    <dgm:cxn modelId="{E7860F89-7158-4892-907A-CEBFC9E6D2B1}" srcId="{FFD38329-3F65-4A7D-BC94-39C127D17C2E}" destId="{4509E11B-B879-4109-AD86-5C7E8BD76873}" srcOrd="1" destOrd="0" parTransId="{E1470427-0645-4D42-A923-9B918D1BF766}" sibTransId="{5BB3C248-DFD9-4DFC-BD42-253BB655289A}"/>
    <dgm:cxn modelId="{453F7523-D485-4DCA-8980-DDA1CB2E1E2C}" type="presParOf" srcId="{DE4839CA-DABC-422E-89CA-4730D2536952}" destId="{DD95BC7E-2890-4DB8-83E2-8AA44A76671A}" srcOrd="0" destOrd="0" presId="urn:microsoft.com/office/officeart/2008/layout/VerticalCurvedList"/>
    <dgm:cxn modelId="{0D9B8445-1911-4746-B647-001D867C3201}" type="presParOf" srcId="{DD95BC7E-2890-4DB8-83E2-8AA44A76671A}" destId="{D0E600DB-79DB-44DC-8203-7B8CCD74204A}" srcOrd="0" destOrd="0" presId="urn:microsoft.com/office/officeart/2008/layout/VerticalCurvedList"/>
    <dgm:cxn modelId="{34E80E3A-5057-4BB7-8B97-3497FEF657D5}" type="presParOf" srcId="{D0E600DB-79DB-44DC-8203-7B8CCD74204A}" destId="{4DA5C6EB-051F-460C-B6FF-7966A57A8029}" srcOrd="0" destOrd="0" presId="urn:microsoft.com/office/officeart/2008/layout/VerticalCurvedList"/>
    <dgm:cxn modelId="{EFABD8DF-E5A9-4F2B-AA6B-0DCB0D2D1965}" type="presParOf" srcId="{D0E600DB-79DB-44DC-8203-7B8CCD74204A}" destId="{86FF1790-7FB8-4F70-97C7-154E6B5842E1}" srcOrd="1" destOrd="0" presId="urn:microsoft.com/office/officeart/2008/layout/VerticalCurvedList"/>
    <dgm:cxn modelId="{6AA52686-0A15-4A3D-BCD3-C00F930646ED}" type="presParOf" srcId="{D0E600DB-79DB-44DC-8203-7B8CCD74204A}" destId="{F8E254F2-6D85-4524-9CFA-C81CD24E93C6}" srcOrd="2" destOrd="0" presId="urn:microsoft.com/office/officeart/2008/layout/VerticalCurvedList"/>
    <dgm:cxn modelId="{CD1D2058-691E-45B0-9373-5DC0B55E034E}" type="presParOf" srcId="{D0E600DB-79DB-44DC-8203-7B8CCD74204A}" destId="{17CB5C9F-C55D-4ECC-94FC-606CAF9DA927}" srcOrd="3" destOrd="0" presId="urn:microsoft.com/office/officeart/2008/layout/VerticalCurvedList"/>
    <dgm:cxn modelId="{B9544348-7828-4082-824D-DBCEAC724E8B}" type="presParOf" srcId="{DD95BC7E-2890-4DB8-83E2-8AA44A76671A}" destId="{CE175D39-C90C-4BA6-888B-4F207886238B}" srcOrd="1" destOrd="0" presId="urn:microsoft.com/office/officeart/2008/layout/VerticalCurvedList"/>
    <dgm:cxn modelId="{93C18437-9F81-43DF-9C85-F3B0282D6940}" type="presParOf" srcId="{DD95BC7E-2890-4DB8-83E2-8AA44A76671A}" destId="{ECA2D48F-F68B-4DC9-B773-DBE9019BBE09}" srcOrd="2" destOrd="0" presId="urn:microsoft.com/office/officeart/2008/layout/VerticalCurvedList"/>
    <dgm:cxn modelId="{6F6F850A-A448-452B-939C-579B01054EB3}" type="presParOf" srcId="{ECA2D48F-F68B-4DC9-B773-DBE9019BBE09}" destId="{3267F0A8-1FBA-4FFC-9AC9-783E04BA4082}" srcOrd="0" destOrd="0" presId="urn:microsoft.com/office/officeart/2008/layout/VerticalCurvedList"/>
    <dgm:cxn modelId="{B834EDFD-E342-4356-9DB8-34C14E34CB6B}" type="presParOf" srcId="{DD95BC7E-2890-4DB8-83E2-8AA44A76671A}" destId="{060D6BDF-1C89-4D6D-92AA-78F80F02637A}" srcOrd="3" destOrd="0" presId="urn:microsoft.com/office/officeart/2008/layout/VerticalCurvedList"/>
    <dgm:cxn modelId="{97190FCB-7909-42CD-8FF0-DA300A3F426C}" type="presParOf" srcId="{DD95BC7E-2890-4DB8-83E2-8AA44A76671A}" destId="{22157A53-E9F2-4C6B-91D4-EC01CD452830}" srcOrd="4" destOrd="0" presId="urn:microsoft.com/office/officeart/2008/layout/VerticalCurvedList"/>
    <dgm:cxn modelId="{687CDDE0-A551-457A-B140-627C44C1EAB4}" type="presParOf" srcId="{22157A53-E9F2-4C6B-91D4-EC01CD452830}" destId="{435B468A-8369-4ABE-AC8D-170D8F383DCD}" srcOrd="0" destOrd="0" presId="urn:microsoft.com/office/officeart/2008/layout/VerticalCurvedList"/>
    <dgm:cxn modelId="{29F330A2-A345-44AE-884E-AD240D8A6B46}" type="presParOf" srcId="{DD95BC7E-2890-4DB8-83E2-8AA44A76671A}" destId="{72D65F33-2E7B-46D7-80F3-D13E875F7342}" srcOrd="5" destOrd="0" presId="urn:microsoft.com/office/officeart/2008/layout/VerticalCurvedList"/>
    <dgm:cxn modelId="{C307C337-A710-48B9-9394-6EDCBF644328}" type="presParOf" srcId="{DD95BC7E-2890-4DB8-83E2-8AA44A76671A}" destId="{50D3BA32-FCFA-4D8C-AABC-B3923C2B0E7B}" srcOrd="6" destOrd="0" presId="urn:microsoft.com/office/officeart/2008/layout/VerticalCurvedList"/>
    <dgm:cxn modelId="{9BA783FB-8F29-4BBE-AA43-3884DBA5325C}" type="presParOf" srcId="{50D3BA32-FCFA-4D8C-AABC-B3923C2B0E7B}" destId="{0487461D-9EE5-488B-8CEA-8ED31DC474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D38329-3F65-4A7D-BC94-39C127D17C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56C9016C-9B31-4416-8369-36C79BBAE417}">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длительный эффект (от 3 до 6 месяцев)</a:t>
          </a:r>
          <a:endParaRPr lang="ru-RU" dirty="0">
            <a:latin typeface="Times New Roman" panose="02020603050405020304" pitchFamily="18" charset="0"/>
            <a:cs typeface="Times New Roman" panose="02020603050405020304" pitchFamily="18" charset="0"/>
          </a:endParaRPr>
        </a:p>
      </dgm:t>
    </dgm:pt>
    <dgm:pt modelId="{4D48335B-30FB-423C-95D2-89C9081F2F8E}" type="parTrans" cxnId="{EA1A8629-29E8-4F37-862D-60D57EE57E38}">
      <dgm:prSet/>
      <dgm:spPr/>
      <dgm:t>
        <a:bodyPr/>
        <a:lstStyle/>
        <a:p>
          <a:endParaRPr lang="ru-RU"/>
        </a:p>
      </dgm:t>
    </dgm:pt>
    <dgm:pt modelId="{36742F77-C2AE-452A-AC3F-C156B704B6DB}" type="sibTrans" cxnId="{EA1A8629-29E8-4F37-862D-60D57EE57E38}">
      <dgm:prSet/>
      <dgm:spPr>
        <a:ln>
          <a:solidFill>
            <a:schemeClr val="accent6">
              <a:lumMod val="75000"/>
            </a:schemeClr>
          </a:solidFill>
        </a:ln>
      </dgm:spPr>
      <dgm:t>
        <a:bodyPr/>
        <a:lstStyle/>
        <a:p>
          <a:endParaRPr lang="ru-RU"/>
        </a:p>
      </dgm:t>
    </dgm:pt>
    <dgm:pt modelId="{CE113F39-E0D2-421E-A97F-A71422DE22E4}">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натуральный состав без формальдегидов</a:t>
          </a:r>
          <a:endParaRPr lang="ru-RU" dirty="0">
            <a:latin typeface="Times New Roman" panose="02020603050405020304" pitchFamily="18" charset="0"/>
            <a:cs typeface="Times New Roman" panose="02020603050405020304" pitchFamily="18" charset="0"/>
          </a:endParaRPr>
        </a:p>
      </dgm:t>
    </dgm:pt>
    <dgm:pt modelId="{96BDDEBB-5F36-45C3-BF04-21C85DB5322D}" type="parTrans" cxnId="{05A0EF69-3FBF-42D8-A7E5-B4FAFFE80706}">
      <dgm:prSet/>
      <dgm:spPr/>
      <dgm:t>
        <a:bodyPr/>
        <a:lstStyle/>
        <a:p>
          <a:endParaRPr lang="ru-RU"/>
        </a:p>
      </dgm:t>
    </dgm:pt>
    <dgm:pt modelId="{665F97B3-4596-4562-B0E8-F6CA8C1933BB}" type="sibTrans" cxnId="{05A0EF69-3FBF-42D8-A7E5-B4FAFFE80706}">
      <dgm:prSet/>
      <dgm:spPr/>
      <dgm:t>
        <a:bodyPr/>
        <a:lstStyle/>
        <a:p>
          <a:endParaRPr lang="ru-RU"/>
        </a:p>
      </dgm:t>
    </dgm:pt>
    <dgm:pt modelId="{69B61FE6-54A2-439E-AAD9-BD01174F2E06}">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является антистатиком</a:t>
          </a:r>
          <a:endParaRPr lang="ru-RU" dirty="0">
            <a:latin typeface="Times New Roman" panose="02020603050405020304" pitchFamily="18" charset="0"/>
            <a:cs typeface="Times New Roman" panose="02020603050405020304" pitchFamily="18" charset="0"/>
          </a:endParaRPr>
        </a:p>
      </dgm:t>
    </dgm:pt>
    <dgm:pt modelId="{17D2F31A-716C-4E46-88E3-19C0E3A470D5}" type="parTrans" cxnId="{5A1FBEFC-3F75-49F3-87F0-46A100CC3CC6}">
      <dgm:prSet/>
      <dgm:spPr/>
      <dgm:t>
        <a:bodyPr/>
        <a:lstStyle/>
        <a:p>
          <a:endParaRPr lang="ru-RU"/>
        </a:p>
      </dgm:t>
    </dgm:pt>
    <dgm:pt modelId="{D7A8683A-036D-4976-BCC9-A0129B52E4E2}" type="sibTrans" cxnId="{5A1FBEFC-3F75-49F3-87F0-46A100CC3CC6}">
      <dgm:prSet/>
      <dgm:spPr/>
      <dgm:t>
        <a:bodyPr/>
        <a:lstStyle/>
        <a:p>
          <a:endParaRPr lang="ru-RU"/>
        </a:p>
      </dgm:t>
    </dgm:pt>
    <dgm:pt modelId="{6E3A8E70-3AF6-4086-A35F-CBCC2A2964C8}">
      <dgm:prSet/>
      <dgm:spPr>
        <a:solidFill>
          <a:schemeClr val="accent6">
            <a:lumMod val="75000"/>
          </a:schemeClr>
        </a:solidFill>
      </dgm:spPr>
      <dgm:t>
        <a:bodyPr/>
        <a:lstStyle/>
        <a:p>
          <a:r>
            <a:rPr lang="ru-RU" dirty="0" smtClean="0">
              <a:latin typeface="Times New Roman" panose="02020603050405020304" pitchFamily="18" charset="0"/>
              <a:cs typeface="Times New Roman" panose="02020603050405020304" pitchFamily="18" charset="0"/>
            </a:rPr>
            <a:t>сохраняет локоны от любых внешних повреждений</a:t>
          </a:r>
          <a:endParaRPr lang="ru-RU" dirty="0">
            <a:latin typeface="Times New Roman" panose="02020603050405020304" pitchFamily="18" charset="0"/>
            <a:cs typeface="Times New Roman" panose="02020603050405020304" pitchFamily="18" charset="0"/>
          </a:endParaRPr>
        </a:p>
      </dgm:t>
    </dgm:pt>
    <dgm:pt modelId="{7B92505D-356D-4131-918E-9AEB8D2DD950}" type="parTrans" cxnId="{C916F157-F6F4-4641-BDBC-73958D20A344}">
      <dgm:prSet/>
      <dgm:spPr/>
      <dgm:t>
        <a:bodyPr/>
        <a:lstStyle/>
        <a:p>
          <a:endParaRPr lang="ru-RU"/>
        </a:p>
      </dgm:t>
    </dgm:pt>
    <dgm:pt modelId="{1A0AF953-BA45-41B2-9470-871502D1FD1E}" type="sibTrans" cxnId="{C916F157-F6F4-4641-BDBC-73958D20A344}">
      <dgm:prSet/>
      <dgm:spPr/>
      <dgm:t>
        <a:bodyPr/>
        <a:lstStyle/>
        <a:p>
          <a:endParaRPr lang="ru-RU"/>
        </a:p>
      </dgm:t>
    </dgm:pt>
    <dgm:pt modelId="{DE4839CA-DABC-422E-89CA-4730D2536952}" type="pres">
      <dgm:prSet presAssocID="{FFD38329-3F65-4A7D-BC94-39C127D17C2E}" presName="Name0" presStyleCnt="0">
        <dgm:presLayoutVars>
          <dgm:chMax val="7"/>
          <dgm:chPref val="7"/>
          <dgm:dir/>
        </dgm:presLayoutVars>
      </dgm:prSet>
      <dgm:spPr/>
      <dgm:t>
        <a:bodyPr/>
        <a:lstStyle/>
        <a:p>
          <a:endParaRPr lang="ru-RU"/>
        </a:p>
      </dgm:t>
    </dgm:pt>
    <dgm:pt modelId="{DD95BC7E-2890-4DB8-83E2-8AA44A76671A}" type="pres">
      <dgm:prSet presAssocID="{FFD38329-3F65-4A7D-BC94-39C127D17C2E}" presName="Name1" presStyleCnt="0"/>
      <dgm:spPr/>
    </dgm:pt>
    <dgm:pt modelId="{D0E600DB-79DB-44DC-8203-7B8CCD74204A}" type="pres">
      <dgm:prSet presAssocID="{FFD38329-3F65-4A7D-BC94-39C127D17C2E}" presName="cycle" presStyleCnt="0"/>
      <dgm:spPr/>
    </dgm:pt>
    <dgm:pt modelId="{4DA5C6EB-051F-460C-B6FF-7966A57A8029}" type="pres">
      <dgm:prSet presAssocID="{FFD38329-3F65-4A7D-BC94-39C127D17C2E}" presName="srcNode" presStyleLbl="node1" presStyleIdx="0" presStyleCnt="4"/>
      <dgm:spPr/>
    </dgm:pt>
    <dgm:pt modelId="{86FF1790-7FB8-4F70-97C7-154E6B5842E1}" type="pres">
      <dgm:prSet presAssocID="{FFD38329-3F65-4A7D-BC94-39C127D17C2E}" presName="conn" presStyleLbl="parChTrans1D2" presStyleIdx="0" presStyleCnt="1"/>
      <dgm:spPr/>
      <dgm:t>
        <a:bodyPr/>
        <a:lstStyle/>
        <a:p>
          <a:endParaRPr lang="ru-RU"/>
        </a:p>
      </dgm:t>
    </dgm:pt>
    <dgm:pt modelId="{F8E254F2-6D85-4524-9CFA-C81CD24E93C6}" type="pres">
      <dgm:prSet presAssocID="{FFD38329-3F65-4A7D-BC94-39C127D17C2E}" presName="extraNode" presStyleLbl="node1" presStyleIdx="0" presStyleCnt="4"/>
      <dgm:spPr/>
    </dgm:pt>
    <dgm:pt modelId="{17CB5C9F-C55D-4ECC-94FC-606CAF9DA927}" type="pres">
      <dgm:prSet presAssocID="{FFD38329-3F65-4A7D-BC94-39C127D17C2E}" presName="dstNode" presStyleLbl="node1" presStyleIdx="0" presStyleCnt="4"/>
      <dgm:spPr/>
    </dgm:pt>
    <dgm:pt modelId="{4FFAB30B-27CF-4C14-8BEC-B47DBD2E2123}" type="pres">
      <dgm:prSet presAssocID="{56C9016C-9B31-4416-8369-36C79BBAE417}" presName="text_1" presStyleLbl="node1" presStyleIdx="0" presStyleCnt="4">
        <dgm:presLayoutVars>
          <dgm:bulletEnabled val="1"/>
        </dgm:presLayoutVars>
      </dgm:prSet>
      <dgm:spPr/>
      <dgm:t>
        <a:bodyPr/>
        <a:lstStyle/>
        <a:p>
          <a:endParaRPr lang="ru-RU"/>
        </a:p>
      </dgm:t>
    </dgm:pt>
    <dgm:pt modelId="{FB347904-E4EA-4683-A361-CC6942E356EE}" type="pres">
      <dgm:prSet presAssocID="{56C9016C-9B31-4416-8369-36C79BBAE417}" presName="accent_1" presStyleCnt="0"/>
      <dgm:spPr/>
    </dgm:pt>
    <dgm:pt modelId="{E7836D19-2854-406F-A314-FD29C64C317E}" type="pres">
      <dgm:prSet presAssocID="{56C9016C-9B31-4416-8369-36C79BBAE417}" presName="accentRepeatNode" presStyleLbl="solidFgAcc1" presStyleIdx="0" presStyleCnt="4"/>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ru-RU"/>
        </a:p>
      </dgm:t>
    </dgm:pt>
    <dgm:pt modelId="{8E7F47D6-5A40-4F66-83DE-81FD9665A1E8}" type="pres">
      <dgm:prSet presAssocID="{69B61FE6-54A2-439E-AAD9-BD01174F2E06}" presName="text_2" presStyleLbl="node1" presStyleIdx="1" presStyleCnt="4">
        <dgm:presLayoutVars>
          <dgm:bulletEnabled val="1"/>
        </dgm:presLayoutVars>
      </dgm:prSet>
      <dgm:spPr/>
      <dgm:t>
        <a:bodyPr/>
        <a:lstStyle/>
        <a:p>
          <a:endParaRPr lang="ru-RU"/>
        </a:p>
      </dgm:t>
    </dgm:pt>
    <dgm:pt modelId="{91E3329E-1C76-4077-BD80-72BE0E2A991D}" type="pres">
      <dgm:prSet presAssocID="{69B61FE6-54A2-439E-AAD9-BD01174F2E06}" presName="accent_2" presStyleCnt="0"/>
      <dgm:spPr/>
    </dgm:pt>
    <dgm:pt modelId="{DBC25AF5-8E35-4689-8C3D-740E467F81D4}" type="pres">
      <dgm:prSet presAssocID="{69B61FE6-54A2-439E-AAD9-BD01174F2E06}" presName="accentRepeatNode" presStyleLbl="solidFgAcc1" presStyleIdx="1" presStyleCnt="4"/>
      <dgm:spPr>
        <a:blipFill rotWithShape="0">
          <a:blip xmlns:r="http://schemas.openxmlformats.org/officeDocument/2006/relationships" r:embed="rId2"/>
          <a:stretch>
            <a:fillRect/>
          </a:stretch>
        </a:blipFill>
        <a:ln>
          <a:solidFill>
            <a:schemeClr val="accent6">
              <a:lumMod val="75000"/>
            </a:schemeClr>
          </a:solidFill>
        </a:ln>
      </dgm:spPr>
      <dgm:t>
        <a:bodyPr/>
        <a:lstStyle/>
        <a:p>
          <a:endParaRPr lang="ru-RU"/>
        </a:p>
      </dgm:t>
    </dgm:pt>
    <dgm:pt modelId="{ECE84B78-DA4C-464B-BBFE-DEB64482BC79}" type="pres">
      <dgm:prSet presAssocID="{CE113F39-E0D2-421E-A97F-A71422DE22E4}" presName="text_3" presStyleLbl="node1" presStyleIdx="2" presStyleCnt="4">
        <dgm:presLayoutVars>
          <dgm:bulletEnabled val="1"/>
        </dgm:presLayoutVars>
      </dgm:prSet>
      <dgm:spPr/>
      <dgm:t>
        <a:bodyPr/>
        <a:lstStyle/>
        <a:p>
          <a:endParaRPr lang="ru-RU"/>
        </a:p>
      </dgm:t>
    </dgm:pt>
    <dgm:pt modelId="{DE89E112-818E-4833-AAAB-F8B6B1442E4E}" type="pres">
      <dgm:prSet presAssocID="{CE113F39-E0D2-421E-A97F-A71422DE22E4}" presName="accent_3" presStyleCnt="0"/>
      <dgm:spPr/>
    </dgm:pt>
    <dgm:pt modelId="{FE7E0ADA-035F-4579-B9AD-4E64B187D543}" type="pres">
      <dgm:prSet presAssocID="{CE113F39-E0D2-421E-A97F-A71422DE22E4}" presName="accentRepeatNode" presStyleLbl="solidFgAcc1" presStyleIdx="2" presStyleCnt="4"/>
      <dgm:spPr>
        <a:blipFill rotWithShape="0">
          <a:blip xmlns:r="http://schemas.openxmlformats.org/officeDocument/2006/relationships" r:embed="rId3"/>
          <a:stretch>
            <a:fillRect/>
          </a:stretch>
        </a:blipFill>
        <a:ln>
          <a:solidFill>
            <a:schemeClr val="accent6">
              <a:lumMod val="75000"/>
            </a:schemeClr>
          </a:solidFill>
        </a:ln>
      </dgm:spPr>
      <dgm:t>
        <a:bodyPr/>
        <a:lstStyle/>
        <a:p>
          <a:endParaRPr lang="ru-RU"/>
        </a:p>
      </dgm:t>
    </dgm:pt>
    <dgm:pt modelId="{071AED5F-2D08-4D9C-8BFA-FDD24BFFB856}" type="pres">
      <dgm:prSet presAssocID="{6E3A8E70-3AF6-4086-A35F-CBCC2A2964C8}" presName="text_4" presStyleLbl="node1" presStyleIdx="3" presStyleCnt="4">
        <dgm:presLayoutVars>
          <dgm:bulletEnabled val="1"/>
        </dgm:presLayoutVars>
      </dgm:prSet>
      <dgm:spPr/>
      <dgm:t>
        <a:bodyPr/>
        <a:lstStyle/>
        <a:p>
          <a:endParaRPr lang="ru-RU"/>
        </a:p>
      </dgm:t>
    </dgm:pt>
    <dgm:pt modelId="{088CCAFF-E28A-48D3-95CF-834315D1B784}" type="pres">
      <dgm:prSet presAssocID="{6E3A8E70-3AF6-4086-A35F-CBCC2A2964C8}" presName="accent_4" presStyleCnt="0"/>
      <dgm:spPr/>
    </dgm:pt>
    <dgm:pt modelId="{1F950205-1821-423B-813D-7E0C5F832F22}" type="pres">
      <dgm:prSet presAssocID="{6E3A8E70-3AF6-4086-A35F-CBCC2A2964C8}" presName="accentRepeatNode" presStyleLbl="solidFgAcc1" presStyleIdx="3" presStyleCnt="4"/>
      <dgm:spPr>
        <a:blipFill rotWithShape="0">
          <a:blip xmlns:r="http://schemas.openxmlformats.org/officeDocument/2006/relationships" r:embed="rId4"/>
          <a:stretch>
            <a:fillRect/>
          </a:stretch>
        </a:blipFill>
        <a:ln>
          <a:solidFill>
            <a:schemeClr val="accent6">
              <a:lumMod val="75000"/>
            </a:schemeClr>
          </a:solidFill>
        </a:ln>
      </dgm:spPr>
      <dgm:t>
        <a:bodyPr/>
        <a:lstStyle/>
        <a:p>
          <a:endParaRPr lang="ru-RU"/>
        </a:p>
      </dgm:t>
    </dgm:pt>
  </dgm:ptLst>
  <dgm:cxnLst>
    <dgm:cxn modelId="{930D2173-D9AE-4DFC-AB34-2BED14DEF41D}" type="presOf" srcId="{36742F77-C2AE-452A-AC3F-C156B704B6DB}" destId="{86FF1790-7FB8-4F70-97C7-154E6B5842E1}" srcOrd="0" destOrd="0" presId="urn:microsoft.com/office/officeart/2008/layout/VerticalCurvedList"/>
    <dgm:cxn modelId="{5A1FBEFC-3F75-49F3-87F0-46A100CC3CC6}" srcId="{FFD38329-3F65-4A7D-BC94-39C127D17C2E}" destId="{69B61FE6-54A2-439E-AAD9-BD01174F2E06}" srcOrd="1" destOrd="0" parTransId="{17D2F31A-716C-4E46-88E3-19C0E3A470D5}" sibTransId="{D7A8683A-036D-4976-BCC9-A0129B52E4E2}"/>
    <dgm:cxn modelId="{05A0EF69-3FBF-42D8-A7E5-B4FAFFE80706}" srcId="{FFD38329-3F65-4A7D-BC94-39C127D17C2E}" destId="{CE113F39-E0D2-421E-A97F-A71422DE22E4}" srcOrd="2" destOrd="0" parTransId="{96BDDEBB-5F36-45C3-BF04-21C85DB5322D}" sibTransId="{665F97B3-4596-4562-B0E8-F6CA8C1933BB}"/>
    <dgm:cxn modelId="{55F980AC-635E-4A5B-AF3C-0E76306D2BD7}" type="presOf" srcId="{CE113F39-E0D2-421E-A97F-A71422DE22E4}" destId="{ECE84B78-DA4C-464B-BBFE-DEB64482BC79}" srcOrd="0" destOrd="0" presId="urn:microsoft.com/office/officeart/2008/layout/VerticalCurvedList"/>
    <dgm:cxn modelId="{C916F157-F6F4-4641-BDBC-73958D20A344}" srcId="{FFD38329-3F65-4A7D-BC94-39C127D17C2E}" destId="{6E3A8E70-3AF6-4086-A35F-CBCC2A2964C8}" srcOrd="3" destOrd="0" parTransId="{7B92505D-356D-4131-918E-9AEB8D2DD950}" sibTransId="{1A0AF953-BA45-41B2-9470-871502D1FD1E}"/>
    <dgm:cxn modelId="{EA1A8629-29E8-4F37-862D-60D57EE57E38}" srcId="{FFD38329-3F65-4A7D-BC94-39C127D17C2E}" destId="{56C9016C-9B31-4416-8369-36C79BBAE417}" srcOrd="0" destOrd="0" parTransId="{4D48335B-30FB-423C-95D2-89C9081F2F8E}" sibTransId="{36742F77-C2AE-452A-AC3F-C156B704B6DB}"/>
    <dgm:cxn modelId="{628B13A3-3ED3-4835-8D80-B3B868187A00}" type="presOf" srcId="{69B61FE6-54A2-439E-AAD9-BD01174F2E06}" destId="{8E7F47D6-5A40-4F66-83DE-81FD9665A1E8}" srcOrd="0" destOrd="0" presId="urn:microsoft.com/office/officeart/2008/layout/VerticalCurvedList"/>
    <dgm:cxn modelId="{C5E60B49-1243-471B-BE21-DA97522061E4}" type="presOf" srcId="{FFD38329-3F65-4A7D-BC94-39C127D17C2E}" destId="{DE4839CA-DABC-422E-89CA-4730D2536952}" srcOrd="0" destOrd="0" presId="urn:microsoft.com/office/officeart/2008/layout/VerticalCurvedList"/>
    <dgm:cxn modelId="{D5A5E220-88B9-4381-8DA4-3F77DBB5F7FF}" type="presOf" srcId="{6E3A8E70-3AF6-4086-A35F-CBCC2A2964C8}" destId="{071AED5F-2D08-4D9C-8BFA-FDD24BFFB856}" srcOrd="0" destOrd="0" presId="urn:microsoft.com/office/officeart/2008/layout/VerticalCurvedList"/>
    <dgm:cxn modelId="{2733C571-49F4-4140-A145-8EFB551361CD}" type="presOf" srcId="{56C9016C-9B31-4416-8369-36C79BBAE417}" destId="{4FFAB30B-27CF-4C14-8BEC-B47DBD2E2123}" srcOrd="0" destOrd="0" presId="urn:microsoft.com/office/officeart/2008/layout/VerticalCurvedList"/>
    <dgm:cxn modelId="{18630476-9504-446C-99E3-5F18C7F486C0}" type="presParOf" srcId="{DE4839CA-DABC-422E-89CA-4730D2536952}" destId="{DD95BC7E-2890-4DB8-83E2-8AA44A76671A}" srcOrd="0" destOrd="0" presId="urn:microsoft.com/office/officeart/2008/layout/VerticalCurvedList"/>
    <dgm:cxn modelId="{FD7A6403-C59D-4127-8E16-0110003F87D0}" type="presParOf" srcId="{DD95BC7E-2890-4DB8-83E2-8AA44A76671A}" destId="{D0E600DB-79DB-44DC-8203-7B8CCD74204A}" srcOrd="0" destOrd="0" presId="urn:microsoft.com/office/officeart/2008/layout/VerticalCurvedList"/>
    <dgm:cxn modelId="{6612EBF6-646C-482E-9A49-981E59100CCE}" type="presParOf" srcId="{D0E600DB-79DB-44DC-8203-7B8CCD74204A}" destId="{4DA5C6EB-051F-460C-B6FF-7966A57A8029}" srcOrd="0" destOrd="0" presId="urn:microsoft.com/office/officeart/2008/layout/VerticalCurvedList"/>
    <dgm:cxn modelId="{EE0ECC28-6B4B-41A3-8A91-ED8FAC4B2A9A}" type="presParOf" srcId="{D0E600DB-79DB-44DC-8203-7B8CCD74204A}" destId="{86FF1790-7FB8-4F70-97C7-154E6B5842E1}" srcOrd="1" destOrd="0" presId="urn:microsoft.com/office/officeart/2008/layout/VerticalCurvedList"/>
    <dgm:cxn modelId="{AD63AF92-4AC5-4FC5-8A56-D112ABB6E277}" type="presParOf" srcId="{D0E600DB-79DB-44DC-8203-7B8CCD74204A}" destId="{F8E254F2-6D85-4524-9CFA-C81CD24E93C6}" srcOrd="2" destOrd="0" presId="urn:microsoft.com/office/officeart/2008/layout/VerticalCurvedList"/>
    <dgm:cxn modelId="{AC1D58E5-C5F5-4CA3-857B-B0DFEA06C984}" type="presParOf" srcId="{D0E600DB-79DB-44DC-8203-7B8CCD74204A}" destId="{17CB5C9F-C55D-4ECC-94FC-606CAF9DA927}" srcOrd="3" destOrd="0" presId="urn:microsoft.com/office/officeart/2008/layout/VerticalCurvedList"/>
    <dgm:cxn modelId="{40398B91-91B6-4EE6-AE5C-D4B5C0CC01C7}" type="presParOf" srcId="{DD95BC7E-2890-4DB8-83E2-8AA44A76671A}" destId="{4FFAB30B-27CF-4C14-8BEC-B47DBD2E2123}" srcOrd="1" destOrd="0" presId="urn:microsoft.com/office/officeart/2008/layout/VerticalCurvedList"/>
    <dgm:cxn modelId="{C345D9F5-D044-4B75-972E-4E0F2A78D248}" type="presParOf" srcId="{DD95BC7E-2890-4DB8-83E2-8AA44A76671A}" destId="{FB347904-E4EA-4683-A361-CC6942E356EE}" srcOrd="2" destOrd="0" presId="urn:microsoft.com/office/officeart/2008/layout/VerticalCurvedList"/>
    <dgm:cxn modelId="{A02117A8-F8F1-4B8F-A7B2-63CCB8626E22}" type="presParOf" srcId="{FB347904-E4EA-4683-A361-CC6942E356EE}" destId="{E7836D19-2854-406F-A314-FD29C64C317E}" srcOrd="0" destOrd="0" presId="urn:microsoft.com/office/officeart/2008/layout/VerticalCurvedList"/>
    <dgm:cxn modelId="{55F797DF-D6B4-4628-933A-8C4BCB33685F}" type="presParOf" srcId="{DD95BC7E-2890-4DB8-83E2-8AA44A76671A}" destId="{8E7F47D6-5A40-4F66-83DE-81FD9665A1E8}" srcOrd="3" destOrd="0" presId="urn:microsoft.com/office/officeart/2008/layout/VerticalCurvedList"/>
    <dgm:cxn modelId="{CDFB10E8-5F97-4AB5-B994-879A83DD75A8}" type="presParOf" srcId="{DD95BC7E-2890-4DB8-83E2-8AA44A76671A}" destId="{91E3329E-1C76-4077-BD80-72BE0E2A991D}" srcOrd="4" destOrd="0" presId="urn:microsoft.com/office/officeart/2008/layout/VerticalCurvedList"/>
    <dgm:cxn modelId="{95DAD85E-4F58-4610-B51B-81162CD869B5}" type="presParOf" srcId="{91E3329E-1C76-4077-BD80-72BE0E2A991D}" destId="{DBC25AF5-8E35-4689-8C3D-740E467F81D4}" srcOrd="0" destOrd="0" presId="urn:microsoft.com/office/officeart/2008/layout/VerticalCurvedList"/>
    <dgm:cxn modelId="{538E0C50-5492-43F6-8238-BF83889AE876}" type="presParOf" srcId="{DD95BC7E-2890-4DB8-83E2-8AA44A76671A}" destId="{ECE84B78-DA4C-464B-BBFE-DEB64482BC79}" srcOrd="5" destOrd="0" presId="urn:microsoft.com/office/officeart/2008/layout/VerticalCurvedList"/>
    <dgm:cxn modelId="{1A8B36BE-AB1B-4B68-8718-6B666172658F}" type="presParOf" srcId="{DD95BC7E-2890-4DB8-83E2-8AA44A76671A}" destId="{DE89E112-818E-4833-AAAB-F8B6B1442E4E}" srcOrd="6" destOrd="0" presId="urn:microsoft.com/office/officeart/2008/layout/VerticalCurvedList"/>
    <dgm:cxn modelId="{6276494C-D60C-4003-BACF-FCF975201D87}" type="presParOf" srcId="{DE89E112-818E-4833-AAAB-F8B6B1442E4E}" destId="{FE7E0ADA-035F-4579-B9AD-4E64B187D543}" srcOrd="0" destOrd="0" presId="urn:microsoft.com/office/officeart/2008/layout/VerticalCurvedList"/>
    <dgm:cxn modelId="{2769C553-3A19-436E-8D5C-8A009327F605}" type="presParOf" srcId="{DD95BC7E-2890-4DB8-83E2-8AA44A76671A}" destId="{071AED5F-2D08-4D9C-8BFA-FDD24BFFB856}" srcOrd="7" destOrd="0" presId="urn:microsoft.com/office/officeart/2008/layout/VerticalCurvedList"/>
    <dgm:cxn modelId="{3AB5888D-6D7D-4414-802A-814F52446839}" type="presParOf" srcId="{DD95BC7E-2890-4DB8-83E2-8AA44A76671A}" destId="{088CCAFF-E28A-48D3-95CF-834315D1B784}" srcOrd="8" destOrd="0" presId="urn:microsoft.com/office/officeart/2008/layout/VerticalCurvedList"/>
    <dgm:cxn modelId="{8A413A09-D15D-4388-A888-3AF94C900D1E}" type="presParOf" srcId="{088CCAFF-E28A-48D3-95CF-834315D1B784}" destId="{1F950205-1821-423B-813D-7E0C5F832F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73B11-580D-42F5-A526-094272A1125B}">
      <dsp:nvSpPr>
        <dsp:cNvPr id="0" name=""/>
        <dsp:cNvSpPr/>
      </dsp:nvSpPr>
      <dsp:spPr>
        <a:xfrm>
          <a:off x="-5507419" y="-843663"/>
          <a:ext cx="6560952" cy="6560952"/>
        </a:xfrm>
        <a:prstGeom prst="blockArc">
          <a:avLst>
            <a:gd name="adj1" fmla="val 18900000"/>
            <a:gd name="adj2" fmla="val 2700000"/>
            <a:gd name="adj3" fmla="val 329"/>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036E7BF-85AC-4759-ACC4-8C88B0302AEC}">
      <dsp:nvSpPr>
        <dsp:cNvPr id="0" name=""/>
        <dsp:cNvSpPr/>
      </dsp:nvSpPr>
      <dsp:spPr>
        <a:xfrm>
          <a:off x="341884" y="221554"/>
          <a:ext cx="5765252" cy="4429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Волосы раздваиваются на кончиках</a:t>
          </a:r>
          <a:endParaRPr lang="ru-RU" sz="2400" kern="1200" dirty="0">
            <a:latin typeface="Times New Roman" panose="02020603050405020304" pitchFamily="18" charset="0"/>
            <a:cs typeface="Times New Roman" panose="02020603050405020304" pitchFamily="18" charset="0"/>
          </a:endParaRPr>
        </a:p>
      </dsp:txBody>
      <dsp:txXfrm>
        <a:off x="341884" y="221554"/>
        <a:ext cx="5765252" cy="442915"/>
      </dsp:txXfrm>
    </dsp:sp>
    <dsp:sp modelId="{E4C810AB-E75E-40A2-9581-1B86E5B97575}">
      <dsp:nvSpPr>
        <dsp:cNvPr id="0" name=""/>
        <dsp:cNvSpPr/>
      </dsp:nvSpPr>
      <dsp:spPr>
        <a:xfrm>
          <a:off x="65062" y="166190"/>
          <a:ext cx="553643" cy="553643"/>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C470F62B-C3C1-4EDB-A523-A0F03E50B216}">
      <dsp:nvSpPr>
        <dsp:cNvPr id="0" name=""/>
        <dsp:cNvSpPr/>
      </dsp:nvSpPr>
      <dsp:spPr>
        <a:xfrm>
          <a:off x="742984" y="886317"/>
          <a:ext cx="5364152" cy="4429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Волосы лишены природного блеска</a:t>
          </a:r>
          <a:endParaRPr lang="ru-RU" sz="2400" kern="1200" dirty="0">
            <a:latin typeface="Times New Roman" panose="02020603050405020304" pitchFamily="18" charset="0"/>
            <a:cs typeface="Times New Roman" panose="02020603050405020304" pitchFamily="18" charset="0"/>
          </a:endParaRPr>
        </a:p>
      </dsp:txBody>
      <dsp:txXfrm>
        <a:off x="742984" y="886317"/>
        <a:ext cx="5364152" cy="442915"/>
      </dsp:txXfrm>
    </dsp:sp>
    <dsp:sp modelId="{01507B43-CD43-4456-8CF6-B196D860E415}">
      <dsp:nvSpPr>
        <dsp:cNvPr id="0" name=""/>
        <dsp:cNvSpPr/>
      </dsp:nvSpPr>
      <dsp:spPr>
        <a:xfrm>
          <a:off x="466162" y="830953"/>
          <a:ext cx="553643" cy="553643"/>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50B3D11-9F2C-4D87-8DCF-BF5A494029F5}">
      <dsp:nvSpPr>
        <dsp:cNvPr id="0" name=""/>
        <dsp:cNvSpPr/>
      </dsp:nvSpPr>
      <dsp:spPr>
        <a:xfrm>
          <a:off x="962784" y="1550592"/>
          <a:ext cx="5144352" cy="442915"/>
        </a:xfrm>
        <a:prstGeom prst="rect">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Тусклый и безжизненный вид волос</a:t>
          </a:r>
          <a:endParaRPr lang="ru-RU" sz="2400" kern="1200" dirty="0">
            <a:latin typeface="Times New Roman" panose="02020603050405020304" pitchFamily="18" charset="0"/>
            <a:cs typeface="Times New Roman" panose="02020603050405020304" pitchFamily="18" charset="0"/>
          </a:endParaRPr>
        </a:p>
      </dsp:txBody>
      <dsp:txXfrm>
        <a:off x="962784" y="1550592"/>
        <a:ext cx="5144352" cy="442915"/>
      </dsp:txXfrm>
    </dsp:sp>
    <dsp:sp modelId="{56211696-7F41-4EA1-98AD-F4A0B08F490D}">
      <dsp:nvSpPr>
        <dsp:cNvPr id="0" name=""/>
        <dsp:cNvSpPr/>
      </dsp:nvSpPr>
      <dsp:spPr>
        <a:xfrm>
          <a:off x="685962" y="1495228"/>
          <a:ext cx="553643" cy="553643"/>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69B6BF8-EA5B-4C20-94DC-093D7141E7D8}">
      <dsp:nvSpPr>
        <dsp:cNvPr id="0" name=""/>
        <dsp:cNvSpPr/>
      </dsp:nvSpPr>
      <dsp:spPr>
        <a:xfrm>
          <a:off x="1032964" y="2215354"/>
          <a:ext cx="5074172" cy="4429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Волосы спутываются</a:t>
          </a:r>
          <a:endParaRPr lang="ru-RU" sz="2400" kern="1200" dirty="0">
            <a:latin typeface="Times New Roman" panose="02020603050405020304" pitchFamily="18" charset="0"/>
            <a:cs typeface="Times New Roman" panose="02020603050405020304" pitchFamily="18" charset="0"/>
          </a:endParaRPr>
        </a:p>
      </dsp:txBody>
      <dsp:txXfrm>
        <a:off x="1032964" y="2215354"/>
        <a:ext cx="5074172" cy="442915"/>
      </dsp:txXfrm>
    </dsp:sp>
    <dsp:sp modelId="{D9DC1A29-AA2D-43DE-A91A-196C46AD2552}">
      <dsp:nvSpPr>
        <dsp:cNvPr id="0" name=""/>
        <dsp:cNvSpPr/>
      </dsp:nvSpPr>
      <dsp:spPr>
        <a:xfrm>
          <a:off x="756142" y="2159990"/>
          <a:ext cx="553643" cy="553643"/>
        </a:xfrm>
        <a:prstGeom prst="ellipse">
          <a:avLst/>
        </a:prstGeom>
        <a:blipFill rotWithShape="0">
          <a:blip xmlns:r="http://schemas.openxmlformats.org/officeDocument/2006/relationships" r:embed="rId4"/>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F34C3E2A-627E-48A9-8E8A-D0E613115F11}">
      <dsp:nvSpPr>
        <dsp:cNvPr id="0" name=""/>
        <dsp:cNvSpPr/>
      </dsp:nvSpPr>
      <dsp:spPr>
        <a:xfrm>
          <a:off x="962784" y="2880117"/>
          <a:ext cx="5144352" cy="4429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Волосы электризуются</a:t>
          </a:r>
          <a:endParaRPr lang="ru-RU" sz="2400" kern="1200" dirty="0">
            <a:latin typeface="Times New Roman" panose="02020603050405020304" pitchFamily="18" charset="0"/>
            <a:cs typeface="Times New Roman" panose="02020603050405020304" pitchFamily="18" charset="0"/>
          </a:endParaRPr>
        </a:p>
      </dsp:txBody>
      <dsp:txXfrm>
        <a:off x="962784" y="2880117"/>
        <a:ext cx="5144352" cy="442915"/>
      </dsp:txXfrm>
    </dsp:sp>
    <dsp:sp modelId="{25A41FB2-06D5-46C9-870C-A57A46529D5E}">
      <dsp:nvSpPr>
        <dsp:cNvPr id="0" name=""/>
        <dsp:cNvSpPr/>
      </dsp:nvSpPr>
      <dsp:spPr>
        <a:xfrm>
          <a:off x="685962" y="2824753"/>
          <a:ext cx="553643" cy="553643"/>
        </a:xfrm>
        <a:prstGeom prst="ellipse">
          <a:avLst/>
        </a:prstGeom>
        <a:blipFill rotWithShape="0">
          <a:blip xmlns:r="http://schemas.openxmlformats.org/officeDocument/2006/relationships" r:embed="rId5"/>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E595655-1C91-4685-9837-C40BE5C5E631}">
      <dsp:nvSpPr>
        <dsp:cNvPr id="0" name=""/>
        <dsp:cNvSpPr/>
      </dsp:nvSpPr>
      <dsp:spPr>
        <a:xfrm>
          <a:off x="742984" y="3544392"/>
          <a:ext cx="5364152" cy="4429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Волосы склонны к пушению</a:t>
          </a:r>
          <a:endParaRPr lang="ru-RU" sz="2400" kern="1200" dirty="0">
            <a:latin typeface="Times New Roman" panose="02020603050405020304" pitchFamily="18" charset="0"/>
            <a:cs typeface="Times New Roman" panose="02020603050405020304" pitchFamily="18" charset="0"/>
          </a:endParaRPr>
        </a:p>
      </dsp:txBody>
      <dsp:txXfrm>
        <a:off x="742984" y="3544392"/>
        <a:ext cx="5364152" cy="442915"/>
      </dsp:txXfrm>
    </dsp:sp>
    <dsp:sp modelId="{8DCADA93-753E-4DAB-9B71-6A01E78A762E}">
      <dsp:nvSpPr>
        <dsp:cNvPr id="0" name=""/>
        <dsp:cNvSpPr/>
      </dsp:nvSpPr>
      <dsp:spPr>
        <a:xfrm>
          <a:off x="466162" y="3489028"/>
          <a:ext cx="553643" cy="553643"/>
        </a:xfrm>
        <a:prstGeom prst="ellipse">
          <a:avLst/>
        </a:prstGeom>
        <a:blipFill rotWithShape="0">
          <a:blip xmlns:r="http://schemas.openxmlformats.org/officeDocument/2006/relationships" r:embed="rId6"/>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3835B614-714C-4E3A-8EE3-2F67EA7E8F09}">
      <dsp:nvSpPr>
        <dsp:cNvPr id="0" name=""/>
        <dsp:cNvSpPr/>
      </dsp:nvSpPr>
      <dsp:spPr>
        <a:xfrm>
          <a:off x="341884" y="4209154"/>
          <a:ext cx="5765252" cy="4429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64"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Волосы сложно укладывать</a:t>
          </a:r>
          <a:endParaRPr lang="ru-RU" sz="2400" kern="1200" dirty="0">
            <a:latin typeface="Times New Roman" panose="02020603050405020304" pitchFamily="18" charset="0"/>
            <a:cs typeface="Times New Roman" panose="02020603050405020304" pitchFamily="18" charset="0"/>
          </a:endParaRPr>
        </a:p>
      </dsp:txBody>
      <dsp:txXfrm>
        <a:off x="341884" y="4209154"/>
        <a:ext cx="5765252" cy="442915"/>
      </dsp:txXfrm>
    </dsp:sp>
    <dsp:sp modelId="{850EF8E7-C5F2-44C6-8F48-3861CF290617}">
      <dsp:nvSpPr>
        <dsp:cNvPr id="0" name=""/>
        <dsp:cNvSpPr/>
      </dsp:nvSpPr>
      <dsp:spPr>
        <a:xfrm>
          <a:off x="65062" y="4153790"/>
          <a:ext cx="553643" cy="553643"/>
        </a:xfrm>
        <a:prstGeom prst="ellipse">
          <a:avLst/>
        </a:prstGeom>
        <a:blipFill rotWithShape="0">
          <a:blip xmlns:r="http://schemas.openxmlformats.org/officeDocument/2006/relationships" r:embed="rId7"/>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B1B4E-0A95-4E03-9E22-C8150B27866D}">
      <dsp:nvSpPr>
        <dsp:cNvPr id="0" name=""/>
        <dsp:cNvSpPr/>
      </dsp:nvSpPr>
      <dsp:spPr>
        <a:xfrm rot="10800000">
          <a:off x="1550765" y="60515"/>
          <a:ext cx="4104513" cy="2067687"/>
        </a:xfrm>
        <a:prstGeom prst="homePlat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1793" tIns="171450" rIns="320040" bIns="171450" numCol="1" spcCol="1270" anchor="ctr" anchorCtr="0">
          <a:noAutofit/>
        </a:bodyPr>
        <a:lstStyle/>
        <a:p>
          <a:pPr lvl="0" algn="ctr" defTabSz="2000250">
            <a:lnSpc>
              <a:spcPct val="90000"/>
            </a:lnSpc>
            <a:spcBef>
              <a:spcPct val="0"/>
            </a:spcBef>
            <a:spcAft>
              <a:spcPct val="35000"/>
            </a:spcAft>
          </a:pPr>
          <a:r>
            <a:rPr lang="ru-RU" sz="4500" kern="1200" dirty="0" smtClean="0">
              <a:latin typeface="Times New Roman" panose="02020603050405020304" pitchFamily="18" charset="0"/>
              <a:cs typeface="Times New Roman" panose="02020603050405020304" pitchFamily="18" charset="0"/>
            </a:rPr>
            <a:t>Горячая техника</a:t>
          </a:r>
          <a:endParaRPr lang="ru-RU" sz="4500" kern="1200" dirty="0">
            <a:latin typeface="Times New Roman" panose="02020603050405020304" pitchFamily="18" charset="0"/>
            <a:cs typeface="Times New Roman" panose="02020603050405020304" pitchFamily="18" charset="0"/>
          </a:endParaRPr>
        </a:p>
      </dsp:txBody>
      <dsp:txXfrm rot="10800000">
        <a:off x="2067687" y="60515"/>
        <a:ext cx="3587591" cy="2067687"/>
      </dsp:txXfrm>
    </dsp:sp>
    <dsp:sp modelId="{BF2F7D70-AC6A-40EF-ABEF-F29C0C2A07C9}">
      <dsp:nvSpPr>
        <dsp:cNvPr id="0" name=""/>
        <dsp:cNvSpPr/>
      </dsp:nvSpPr>
      <dsp:spPr>
        <a:xfrm>
          <a:off x="516921" y="60515"/>
          <a:ext cx="2067687" cy="20676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3C2-854D-4F1A-BAE8-F279B304FC5C}">
      <dsp:nvSpPr>
        <dsp:cNvPr id="0" name=""/>
        <dsp:cNvSpPr/>
      </dsp:nvSpPr>
      <dsp:spPr>
        <a:xfrm rot="10800000">
          <a:off x="1550765" y="2745422"/>
          <a:ext cx="4104513" cy="2067687"/>
        </a:xfrm>
        <a:prstGeom prst="homePlat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1793" tIns="171450" rIns="320040" bIns="171450" numCol="1" spcCol="1270" anchor="ctr" anchorCtr="0">
          <a:noAutofit/>
        </a:bodyPr>
        <a:lstStyle/>
        <a:p>
          <a:pPr lvl="0" algn="ctr" defTabSz="2000250">
            <a:lnSpc>
              <a:spcPct val="90000"/>
            </a:lnSpc>
            <a:spcBef>
              <a:spcPct val="0"/>
            </a:spcBef>
            <a:spcAft>
              <a:spcPct val="35000"/>
            </a:spcAft>
          </a:pPr>
          <a:r>
            <a:rPr lang="ru-RU" sz="4500" kern="1200" dirty="0" smtClean="0">
              <a:latin typeface="Times New Roman" panose="02020603050405020304" pitchFamily="18" charset="0"/>
              <a:cs typeface="Times New Roman" panose="02020603050405020304" pitchFamily="18" charset="0"/>
            </a:rPr>
            <a:t>Холодная техника</a:t>
          </a:r>
          <a:endParaRPr lang="ru-RU" sz="4500" kern="1200" dirty="0">
            <a:latin typeface="Times New Roman" panose="02020603050405020304" pitchFamily="18" charset="0"/>
            <a:cs typeface="Times New Roman" panose="02020603050405020304" pitchFamily="18" charset="0"/>
          </a:endParaRPr>
        </a:p>
      </dsp:txBody>
      <dsp:txXfrm rot="10800000">
        <a:off x="2067687" y="2745422"/>
        <a:ext cx="3587591" cy="2067687"/>
      </dsp:txXfrm>
    </dsp:sp>
    <dsp:sp modelId="{5E3CA280-5488-4C3E-96A4-8CC63234E104}">
      <dsp:nvSpPr>
        <dsp:cNvPr id="0" name=""/>
        <dsp:cNvSpPr/>
      </dsp:nvSpPr>
      <dsp:spPr>
        <a:xfrm>
          <a:off x="516921" y="2745422"/>
          <a:ext cx="2067687" cy="206768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5510330" y="-843663"/>
          <a:ext cx="6560952" cy="6560952"/>
        </a:xfrm>
        <a:prstGeom prst="blockArc">
          <a:avLst>
            <a:gd name="adj1" fmla="val 18900000"/>
            <a:gd name="adj2" fmla="val 2700000"/>
            <a:gd name="adj3" fmla="val 329"/>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F2A9DC0-44A9-4ED6-872C-A77BAE2B3831}">
      <dsp:nvSpPr>
        <dsp:cNvPr id="0" name=""/>
        <dsp:cNvSpPr/>
      </dsp:nvSpPr>
      <dsp:spPr>
        <a:xfrm>
          <a:off x="550001" y="374684"/>
          <a:ext cx="6122750"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восстанавливает пряди</a:t>
          </a:r>
          <a:endParaRPr lang="ru-RU" sz="1800" kern="1200" dirty="0">
            <a:latin typeface="Times New Roman" panose="02020603050405020304" pitchFamily="18" charset="0"/>
            <a:cs typeface="Times New Roman" panose="02020603050405020304" pitchFamily="18" charset="0"/>
          </a:endParaRPr>
        </a:p>
      </dsp:txBody>
      <dsp:txXfrm>
        <a:off x="550001" y="374684"/>
        <a:ext cx="6122750" cy="749758"/>
      </dsp:txXfrm>
    </dsp:sp>
    <dsp:sp modelId="{73E5CFFB-9313-4418-897D-10DEBCFC2EDF}">
      <dsp:nvSpPr>
        <dsp:cNvPr id="0" name=""/>
        <dsp:cNvSpPr/>
      </dsp:nvSpPr>
      <dsp:spPr>
        <a:xfrm>
          <a:off x="81402" y="280964"/>
          <a:ext cx="937198" cy="937198"/>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35D07B75-EE42-44D9-BD13-A67A411B349D}">
      <dsp:nvSpPr>
        <dsp:cNvPr id="0" name=""/>
        <dsp:cNvSpPr/>
      </dsp:nvSpPr>
      <dsp:spPr>
        <a:xfrm>
          <a:off x="979855" y="1499516"/>
          <a:ext cx="5692896"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придает блеск и сияние</a:t>
          </a:r>
          <a:endParaRPr lang="ru-RU" sz="1800" kern="1200" dirty="0">
            <a:latin typeface="Times New Roman" panose="02020603050405020304" pitchFamily="18" charset="0"/>
            <a:cs typeface="Times New Roman" panose="02020603050405020304" pitchFamily="18" charset="0"/>
          </a:endParaRPr>
        </a:p>
      </dsp:txBody>
      <dsp:txXfrm>
        <a:off x="979855" y="1499516"/>
        <a:ext cx="5692896" cy="749758"/>
      </dsp:txXfrm>
    </dsp:sp>
    <dsp:sp modelId="{59789DB5-E817-4043-8F4F-384040260D40}">
      <dsp:nvSpPr>
        <dsp:cNvPr id="0" name=""/>
        <dsp:cNvSpPr/>
      </dsp:nvSpPr>
      <dsp:spPr>
        <a:xfrm>
          <a:off x="511256" y="1405797"/>
          <a:ext cx="937198" cy="937198"/>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9A25519-C6A9-4735-8948-819CCCC12B48}">
      <dsp:nvSpPr>
        <dsp:cNvPr id="0" name=""/>
        <dsp:cNvSpPr/>
      </dsp:nvSpPr>
      <dsp:spPr>
        <a:xfrm>
          <a:off x="979855" y="2624349"/>
          <a:ext cx="5692896"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несколько разновидностей (белый подходит мягким не окрашенным локонам, а розовый добавляет модный пигмент)</a:t>
          </a:r>
          <a:endParaRPr lang="ru-RU" sz="1800" kern="1200" dirty="0">
            <a:latin typeface="Times New Roman" panose="02020603050405020304" pitchFamily="18" charset="0"/>
            <a:cs typeface="Times New Roman" panose="02020603050405020304" pitchFamily="18" charset="0"/>
          </a:endParaRPr>
        </a:p>
      </dsp:txBody>
      <dsp:txXfrm>
        <a:off x="979855" y="2624349"/>
        <a:ext cx="5692896" cy="749758"/>
      </dsp:txXfrm>
    </dsp:sp>
    <dsp:sp modelId="{875B7EA2-640D-47FA-940F-8E1B73FEB786}">
      <dsp:nvSpPr>
        <dsp:cNvPr id="0" name=""/>
        <dsp:cNvSpPr/>
      </dsp:nvSpPr>
      <dsp:spPr>
        <a:xfrm>
          <a:off x="511256" y="2530629"/>
          <a:ext cx="937198" cy="937198"/>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09952B6-2385-4DAB-ADE2-E1BA2CCDFF72}">
      <dsp:nvSpPr>
        <dsp:cNvPr id="0" name=""/>
        <dsp:cNvSpPr/>
      </dsp:nvSpPr>
      <dsp:spPr>
        <a:xfrm>
          <a:off x="550001" y="3749182"/>
          <a:ext cx="6122750"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облегчает расчесывание</a:t>
          </a:r>
          <a:endParaRPr lang="ru-RU" sz="1800" kern="1200" dirty="0">
            <a:latin typeface="Times New Roman" panose="02020603050405020304" pitchFamily="18" charset="0"/>
            <a:cs typeface="Times New Roman" panose="02020603050405020304" pitchFamily="18" charset="0"/>
          </a:endParaRPr>
        </a:p>
      </dsp:txBody>
      <dsp:txXfrm>
        <a:off x="550001" y="3749182"/>
        <a:ext cx="6122750" cy="749758"/>
      </dsp:txXfrm>
    </dsp:sp>
    <dsp:sp modelId="{9ADFE245-603C-4708-B7F0-B40E836F2B8C}">
      <dsp:nvSpPr>
        <dsp:cNvPr id="0" name=""/>
        <dsp:cNvSpPr/>
      </dsp:nvSpPr>
      <dsp:spPr>
        <a:xfrm>
          <a:off x="81402" y="3655462"/>
          <a:ext cx="937198" cy="937198"/>
        </a:xfrm>
        <a:prstGeom prst="ellipse">
          <a:avLst/>
        </a:prstGeom>
        <a:blipFill rotWithShape="0">
          <a:blip xmlns:r="http://schemas.openxmlformats.org/officeDocument/2006/relationships" r:embed="rId4"/>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5291860" y="-810450"/>
          <a:ext cx="6301425" cy="6301425"/>
        </a:xfrm>
        <a:prstGeom prst="blockArc">
          <a:avLst>
            <a:gd name="adj1" fmla="val 18900000"/>
            <a:gd name="adj2" fmla="val 2700000"/>
            <a:gd name="adj3" fmla="val 343"/>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F858C54-0549-47C2-8BC1-DF08A9562300}">
      <dsp:nvSpPr>
        <dsp:cNvPr id="0" name=""/>
        <dsp:cNvSpPr/>
      </dsp:nvSpPr>
      <dsp:spPr>
        <a:xfrm>
          <a:off x="593490" y="401536"/>
          <a:ext cx="5578709" cy="72005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78740" rIns="78740" bIns="78740" numCol="1" spcCol="1270" anchor="ctr" anchorCtr="0">
          <a:noAutofit/>
        </a:bodyPr>
        <a:lstStyle/>
        <a:p>
          <a:pPr lvl="0" algn="l" defTabSz="1377950">
            <a:lnSpc>
              <a:spcPct val="90000"/>
            </a:lnSpc>
            <a:spcBef>
              <a:spcPct val="0"/>
            </a:spcBef>
            <a:spcAft>
              <a:spcPct val="35000"/>
            </a:spcAft>
          </a:pPr>
          <a:r>
            <a:rPr lang="ru-RU" sz="3100" kern="1200" dirty="0" smtClean="0">
              <a:latin typeface="Times New Roman" panose="02020603050405020304" pitchFamily="18" charset="0"/>
              <a:cs typeface="Times New Roman" panose="02020603050405020304" pitchFamily="18" charset="0"/>
            </a:rPr>
            <a:t>придает объем локонам</a:t>
          </a:r>
          <a:endParaRPr lang="ru-RU" sz="3100" kern="1200" dirty="0">
            <a:latin typeface="Times New Roman" panose="02020603050405020304" pitchFamily="18" charset="0"/>
            <a:cs typeface="Times New Roman" panose="02020603050405020304" pitchFamily="18" charset="0"/>
          </a:endParaRPr>
        </a:p>
      </dsp:txBody>
      <dsp:txXfrm>
        <a:off x="593490" y="401536"/>
        <a:ext cx="5578709" cy="720051"/>
      </dsp:txXfrm>
    </dsp:sp>
    <dsp:sp modelId="{FCCE5B46-B4C4-4597-86DF-6909937016A0}">
      <dsp:nvSpPr>
        <dsp:cNvPr id="0" name=""/>
        <dsp:cNvSpPr/>
      </dsp:nvSpPr>
      <dsp:spPr>
        <a:xfrm>
          <a:off x="78534" y="269832"/>
          <a:ext cx="900064" cy="900064"/>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9D3CB74A-A7D7-4D8D-9D04-FE0261B1CFD2}">
      <dsp:nvSpPr>
        <dsp:cNvPr id="0" name=""/>
        <dsp:cNvSpPr/>
      </dsp:nvSpPr>
      <dsp:spPr>
        <a:xfrm>
          <a:off x="941388" y="1440103"/>
          <a:ext cx="5165887" cy="72005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78740" rIns="78740" bIns="78740" numCol="1" spcCol="1270" anchor="ctr" anchorCtr="0">
          <a:noAutofit/>
        </a:bodyPr>
        <a:lstStyle/>
        <a:p>
          <a:pPr lvl="0" algn="l" defTabSz="1377950">
            <a:lnSpc>
              <a:spcPct val="90000"/>
            </a:lnSpc>
            <a:spcBef>
              <a:spcPct val="0"/>
            </a:spcBef>
            <a:spcAft>
              <a:spcPct val="35000"/>
            </a:spcAft>
          </a:pPr>
          <a:r>
            <a:rPr lang="ru-RU" sz="3100" kern="1200" dirty="0" smtClean="0">
              <a:latin typeface="Times New Roman" panose="02020603050405020304" pitchFamily="18" charset="0"/>
              <a:cs typeface="Times New Roman" panose="02020603050405020304" pitchFamily="18" charset="0"/>
            </a:rPr>
            <a:t>запечатывает сухие концы</a:t>
          </a:r>
          <a:endParaRPr lang="ru-RU" sz="3100" kern="1200" dirty="0">
            <a:latin typeface="Times New Roman" panose="02020603050405020304" pitchFamily="18" charset="0"/>
            <a:cs typeface="Times New Roman" panose="02020603050405020304" pitchFamily="18" charset="0"/>
          </a:endParaRPr>
        </a:p>
      </dsp:txBody>
      <dsp:txXfrm>
        <a:off x="941388" y="1440103"/>
        <a:ext cx="5165887" cy="720051"/>
      </dsp:txXfrm>
    </dsp:sp>
    <dsp:sp modelId="{6CA867EB-47F0-4D6C-A502-C21DD028D093}">
      <dsp:nvSpPr>
        <dsp:cNvPr id="0" name=""/>
        <dsp:cNvSpPr/>
      </dsp:nvSpPr>
      <dsp:spPr>
        <a:xfrm>
          <a:off x="491356" y="1350097"/>
          <a:ext cx="900064" cy="900064"/>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253A0D5E-7070-465A-9B04-B6B5F184C90C}">
      <dsp:nvSpPr>
        <dsp:cNvPr id="0" name=""/>
        <dsp:cNvSpPr/>
      </dsp:nvSpPr>
      <dsp:spPr>
        <a:xfrm>
          <a:off x="941388" y="2520369"/>
          <a:ext cx="5165887" cy="72005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78740" rIns="78740" bIns="78740" numCol="1" spcCol="1270" anchor="ctr" anchorCtr="0">
          <a:noAutofit/>
        </a:bodyPr>
        <a:lstStyle/>
        <a:p>
          <a:pPr lvl="0" algn="l" defTabSz="1377950">
            <a:lnSpc>
              <a:spcPct val="90000"/>
            </a:lnSpc>
            <a:spcBef>
              <a:spcPct val="0"/>
            </a:spcBef>
            <a:spcAft>
              <a:spcPct val="35000"/>
            </a:spcAft>
          </a:pPr>
          <a:r>
            <a:rPr lang="ru-RU" sz="3100" kern="1200" dirty="0" smtClean="0">
              <a:latin typeface="Times New Roman" panose="02020603050405020304" pitchFamily="18" charset="0"/>
              <a:cs typeface="Times New Roman" panose="02020603050405020304" pitchFamily="18" charset="0"/>
            </a:rPr>
            <a:t>укрепляет пряди</a:t>
          </a:r>
          <a:endParaRPr lang="ru-RU" sz="3100" kern="1200" dirty="0">
            <a:latin typeface="Times New Roman" panose="02020603050405020304" pitchFamily="18" charset="0"/>
            <a:cs typeface="Times New Roman" panose="02020603050405020304" pitchFamily="18" charset="0"/>
          </a:endParaRPr>
        </a:p>
      </dsp:txBody>
      <dsp:txXfrm>
        <a:off x="941388" y="2520369"/>
        <a:ext cx="5165887" cy="720051"/>
      </dsp:txXfrm>
    </dsp:sp>
    <dsp:sp modelId="{3A35DF59-B88D-4920-A032-F535CA3D5458}">
      <dsp:nvSpPr>
        <dsp:cNvPr id="0" name=""/>
        <dsp:cNvSpPr/>
      </dsp:nvSpPr>
      <dsp:spPr>
        <a:xfrm>
          <a:off x="491356" y="2430362"/>
          <a:ext cx="900064" cy="900064"/>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55AAFE9B-D39E-442F-8572-581C6133EE11}">
      <dsp:nvSpPr>
        <dsp:cNvPr id="0" name=""/>
        <dsp:cNvSpPr/>
      </dsp:nvSpPr>
      <dsp:spPr>
        <a:xfrm>
          <a:off x="528566" y="3600634"/>
          <a:ext cx="5578709" cy="720051"/>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41" tIns="78740" rIns="78740" bIns="78740" numCol="1" spcCol="1270" anchor="ctr" anchorCtr="0">
          <a:noAutofit/>
        </a:bodyPr>
        <a:lstStyle/>
        <a:p>
          <a:pPr lvl="0" algn="l" defTabSz="1377950">
            <a:lnSpc>
              <a:spcPct val="90000"/>
            </a:lnSpc>
            <a:spcBef>
              <a:spcPct val="0"/>
            </a:spcBef>
            <a:spcAft>
              <a:spcPct val="35000"/>
            </a:spcAft>
          </a:pPr>
          <a:r>
            <a:rPr lang="ru-RU" sz="3100" kern="1200" dirty="0" smtClean="0">
              <a:latin typeface="Times New Roman" panose="02020603050405020304" pitchFamily="18" charset="0"/>
              <a:cs typeface="Times New Roman" panose="02020603050405020304" pitchFamily="18" charset="0"/>
            </a:rPr>
            <a:t>действует более 3-х месяцев</a:t>
          </a:r>
          <a:endParaRPr lang="ru-RU" sz="3100" kern="1200" dirty="0">
            <a:latin typeface="Times New Roman" panose="02020603050405020304" pitchFamily="18" charset="0"/>
            <a:cs typeface="Times New Roman" panose="02020603050405020304" pitchFamily="18" charset="0"/>
          </a:endParaRPr>
        </a:p>
      </dsp:txBody>
      <dsp:txXfrm>
        <a:off x="528566" y="3600634"/>
        <a:ext cx="5578709" cy="720051"/>
      </dsp:txXfrm>
    </dsp:sp>
    <dsp:sp modelId="{C09BB9AA-8618-4ED7-B1C6-D835545A3A92}">
      <dsp:nvSpPr>
        <dsp:cNvPr id="0" name=""/>
        <dsp:cNvSpPr/>
      </dsp:nvSpPr>
      <dsp:spPr>
        <a:xfrm>
          <a:off x="78534" y="3510627"/>
          <a:ext cx="900064" cy="900064"/>
        </a:xfrm>
        <a:prstGeom prst="ellipse">
          <a:avLst/>
        </a:prstGeom>
        <a:blipFill rotWithShape="0">
          <a:blip xmlns:r="http://schemas.openxmlformats.org/officeDocument/2006/relationships" r:embed="rId4"/>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4969475" y="-761439"/>
          <a:ext cx="5918455" cy="5918455"/>
        </a:xfrm>
        <a:prstGeom prst="blockArc">
          <a:avLst>
            <a:gd name="adj1" fmla="val 18900000"/>
            <a:gd name="adj2" fmla="val 2700000"/>
            <a:gd name="adj3" fmla="val 365"/>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A95DC6F-8166-44A8-89EA-0CED1971B8ED}">
      <dsp:nvSpPr>
        <dsp:cNvPr id="0" name=""/>
        <dsp:cNvSpPr/>
      </dsp:nvSpPr>
      <dsp:spPr>
        <a:xfrm>
          <a:off x="496935" y="337931"/>
          <a:ext cx="5614840" cy="6762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746"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latin typeface="Times New Roman" panose="02020603050405020304" pitchFamily="18" charset="0"/>
              <a:cs typeface="Times New Roman" panose="02020603050405020304" pitchFamily="18" charset="0"/>
            </a:rPr>
            <a:t>не утяжеляет объем локонов</a:t>
          </a:r>
          <a:endParaRPr lang="ru-RU" sz="2100" kern="1200" dirty="0">
            <a:latin typeface="Times New Roman" panose="02020603050405020304" pitchFamily="18" charset="0"/>
            <a:cs typeface="Times New Roman" panose="02020603050405020304" pitchFamily="18" charset="0"/>
          </a:endParaRPr>
        </a:p>
      </dsp:txBody>
      <dsp:txXfrm>
        <a:off x="496935" y="337931"/>
        <a:ext cx="5614840" cy="676215"/>
      </dsp:txXfrm>
    </dsp:sp>
    <dsp:sp modelId="{16B93F79-3B6A-420C-8BE6-9B1C87279290}">
      <dsp:nvSpPr>
        <dsp:cNvPr id="0" name=""/>
        <dsp:cNvSpPr/>
      </dsp:nvSpPr>
      <dsp:spPr>
        <a:xfrm>
          <a:off x="74300" y="253405"/>
          <a:ext cx="845269" cy="845269"/>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F6EFE68-7310-43A3-A4CC-F8EE72E38697}">
      <dsp:nvSpPr>
        <dsp:cNvPr id="0" name=""/>
        <dsp:cNvSpPr/>
      </dsp:nvSpPr>
      <dsp:spPr>
        <a:xfrm>
          <a:off x="884625" y="1352431"/>
          <a:ext cx="5227150" cy="6762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746"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уплотняет структуру</a:t>
          </a:r>
          <a:endParaRPr lang="ru-RU" sz="2000" kern="1200" dirty="0">
            <a:latin typeface="Times New Roman" panose="02020603050405020304" pitchFamily="18" charset="0"/>
            <a:cs typeface="Times New Roman" panose="02020603050405020304" pitchFamily="18" charset="0"/>
          </a:endParaRPr>
        </a:p>
      </dsp:txBody>
      <dsp:txXfrm>
        <a:off x="884625" y="1352431"/>
        <a:ext cx="5227150" cy="676215"/>
      </dsp:txXfrm>
    </dsp:sp>
    <dsp:sp modelId="{42340C07-8A56-4905-932D-5921844A8A5C}">
      <dsp:nvSpPr>
        <dsp:cNvPr id="0" name=""/>
        <dsp:cNvSpPr/>
      </dsp:nvSpPr>
      <dsp:spPr>
        <a:xfrm>
          <a:off x="461990" y="1267904"/>
          <a:ext cx="845269" cy="845269"/>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C4C99B44-1368-4EEE-9338-B812436324D9}">
      <dsp:nvSpPr>
        <dsp:cNvPr id="0" name=""/>
        <dsp:cNvSpPr/>
      </dsp:nvSpPr>
      <dsp:spPr>
        <a:xfrm>
          <a:off x="884625" y="2366930"/>
          <a:ext cx="5227150" cy="6762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746"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latin typeface="Times New Roman" panose="02020603050405020304" pitchFamily="18" charset="0"/>
              <a:cs typeface="Times New Roman" panose="02020603050405020304" pitchFamily="18" charset="0"/>
            </a:rPr>
            <a:t>защита от ультрафиолетовых лучей</a:t>
          </a:r>
          <a:endParaRPr lang="ru-RU" sz="2100" kern="1200" dirty="0">
            <a:latin typeface="Times New Roman" panose="02020603050405020304" pitchFamily="18" charset="0"/>
            <a:cs typeface="Times New Roman" panose="02020603050405020304" pitchFamily="18" charset="0"/>
          </a:endParaRPr>
        </a:p>
      </dsp:txBody>
      <dsp:txXfrm>
        <a:off x="884625" y="2366930"/>
        <a:ext cx="5227150" cy="676215"/>
      </dsp:txXfrm>
    </dsp:sp>
    <dsp:sp modelId="{24829B79-5057-4AD4-9593-2610AD4C87BD}">
      <dsp:nvSpPr>
        <dsp:cNvPr id="0" name=""/>
        <dsp:cNvSpPr/>
      </dsp:nvSpPr>
      <dsp:spPr>
        <a:xfrm>
          <a:off x="461990" y="2282403"/>
          <a:ext cx="845269" cy="845269"/>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89C7F28-19A8-491D-A2B8-9163CA2919E1}">
      <dsp:nvSpPr>
        <dsp:cNvPr id="0" name=""/>
        <dsp:cNvSpPr/>
      </dsp:nvSpPr>
      <dsp:spPr>
        <a:xfrm>
          <a:off x="496935" y="3381429"/>
          <a:ext cx="5614840" cy="67621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746"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latin typeface="Times New Roman" panose="02020603050405020304" pitchFamily="18" charset="0"/>
              <a:cs typeface="Times New Roman" panose="02020603050405020304" pitchFamily="18" charset="0"/>
            </a:rPr>
            <a:t>локоны приобретают насыщенность цвета</a:t>
          </a:r>
          <a:endParaRPr lang="ru-RU" sz="2100" kern="1200" dirty="0">
            <a:latin typeface="Times New Roman" panose="02020603050405020304" pitchFamily="18" charset="0"/>
            <a:cs typeface="Times New Roman" panose="02020603050405020304" pitchFamily="18" charset="0"/>
          </a:endParaRPr>
        </a:p>
      </dsp:txBody>
      <dsp:txXfrm>
        <a:off x="496935" y="3381429"/>
        <a:ext cx="5614840" cy="676215"/>
      </dsp:txXfrm>
    </dsp:sp>
    <dsp:sp modelId="{F7FB3575-CBC4-47DF-8108-F33FFBFD8E43}">
      <dsp:nvSpPr>
        <dsp:cNvPr id="0" name=""/>
        <dsp:cNvSpPr/>
      </dsp:nvSpPr>
      <dsp:spPr>
        <a:xfrm>
          <a:off x="74300" y="3296902"/>
          <a:ext cx="845269" cy="845269"/>
        </a:xfrm>
        <a:prstGeom prst="ellipse">
          <a:avLst/>
        </a:prstGeom>
        <a:blipFill rotWithShape="0">
          <a:blip xmlns:r="http://schemas.openxmlformats.org/officeDocument/2006/relationships" r:embed="rId4"/>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5222748" y="-799975"/>
          <a:ext cx="6219576" cy="6219576"/>
        </a:xfrm>
        <a:prstGeom prst="blockArc">
          <a:avLst>
            <a:gd name="adj1" fmla="val 18900000"/>
            <a:gd name="adj2" fmla="val 2700000"/>
            <a:gd name="adj3" fmla="val 347"/>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7E7BD4C-E4B9-40C2-A74A-98FAE504AAD9}">
      <dsp:nvSpPr>
        <dsp:cNvPr id="0" name=""/>
        <dsp:cNvSpPr/>
      </dsp:nvSpPr>
      <dsp:spPr>
        <a:xfrm>
          <a:off x="641203" y="461962"/>
          <a:ext cx="6000220" cy="92392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365" tIns="71120" rIns="71120" bIns="71120" numCol="1" spcCol="1270" anchor="ctr" anchorCtr="0">
          <a:noAutofit/>
        </a:bodyPr>
        <a:lstStyle/>
        <a:p>
          <a:pPr lvl="0" algn="l"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придает мягкость и шелковистость</a:t>
          </a:r>
          <a:endParaRPr lang="ru-RU" sz="2800" kern="1200" dirty="0">
            <a:latin typeface="Times New Roman" panose="02020603050405020304" pitchFamily="18" charset="0"/>
            <a:cs typeface="Times New Roman" panose="02020603050405020304" pitchFamily="18" charset="0"/>
          </a:endParaRPr>
        </a:p>
      </dsp:txBody>
      <dsp:txXfrm>
        <a:off x="641203" y="461962"/>
        <a:ext cx="6000220" cy="923925"/>
      </dsp:txXfrm>
    </dsp:sp>
    <dsp:sp modelId="{736FEB12-D3B4-436C-B874-A57CB89ADD53}">
      <dsp:nvSpPr>
        <dsp:cNvPr id="0" name=""/>
        <dsp:cNvSpPr/>
      </dsp:nvSpPr>
      <dsp:spPr>
        <a:xfrm>
          <a:off x="63750" y="346471"/>
          <a:ext cx="1154906" cy="1154906"/>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58038CA-3C54-4CEC-9A2B-E5B41A605C7F}">
      <dsp:nvSpPr>
        <dsp:cNvPr id="0" name=""/>
        <dsp:cNvSpPr/>
      </dsp:nvSpPr>
      <dsp:spPr>
        <a:xfrm>
          <a:off x="977050" y="1847850"/>
          <a:ext cx="5664373" cy="92392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365" tIns="71120" rIns="71120" bIns="71120" numCol="1" spcCol="1270" anchor="ctr" anchorCtr="0">
          <a:noAutofit/>
        </a:bodyPr>
        <a:lstStyle/>
        <a:p>
          <a:pPr lvl="0" algn="l"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восстанавливает поврежденные и сухие кончики</a:t>
          </a:r>
          <a:endParaRPr lang="ru-RU" sz="2800" kern="1200" dirty="0">
            <a:latin typeface="Times New Roman" panose="02020603050405020304" pitchFamily="18" charset="0"/>
            <a:cs typeface="Times New Roman" panose="02020603050405020304" pitchFamily="18" charset="0"/>
          </a:endParaRPr>
        </a:p>
      </dsp:txBody>
      <dsp:txXfrm>
        <a:off x="977050" y="1847850"/>
        <a:ext cx="5664373" cy="923925"/>
      </dsp:txXfrm>
    </dsp:sp>
    <dsp:sp modelId="{504859E7-4D7E-4566-AFDD-C65ABFA81695}">
      <dsp:nvSpPr>
        <dsp:cNvPr id="0" name=""/>
        <dsp:cNvSpPr/>
      </dsp:nvSpPr>
      <dsp:spPr>
        <a:xfrm>
          <a:off x="399597" y="1732359"/>
          <a:ext cx="1154906" cy="1154906"/>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4709CBB-769E-4039-9218-CF48519E6C2E}">
      <dsp:nvSpPr>
        <dsp:cNvPr id="0" name=""/>
        <dsp:cNvSpPr/>
      </dsp:nvSpPr>
      <dsp:spPr>
        <a:xfrm>
          <a:off x="641203" y="3233737"/>
          <a:ext cx="6000220" cy="92392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365" tIns="71120" rIns="71120" bIns="71120" numCol="1" spcCol="1270" anchor="ctr" anchorCtr="0">
          <a:noAutofit/>
        </a:bodyPr>
        <a:lstStyle/>
        <a:p>
          <a:pPr lvl="0" algn="l"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омолаживает структуру локона</a:t>
          </a:r>
          <a:endParaRPr lang="ru-RU" sz="2800" kern="1200" dirty="0">
            <a:latin typeface="Times New Roman" panose="02020603050405020304" pitchFamily="18" charset="0"/>
            <a:cs typeface="Times New Roman" panose="02020603050405020304" pitchFamily="18" charset="0"/>
          </a:endParaRPr>
        </a:p>
      </dsp:txBody>
      <dsp:txXfrm>
        <a:off x="641203" y="3233737"/>
        <a:ext cx="6000220" cy="923925"/>
      </dsp:txXfrm>
    </dsp:sp>
    <dsp:sp modelId="{9B470267-677D-45C9-8C77-AD9D80FFF0C9}">
      <dsp:nvSpPr>
        <dsp:cNvPr id="0" name=""/>
        <dsp:cNvSpPr/>
      </dsp:nvSpPr>
      <dsp:spPr>
        <a:xfrm>
          <a:off x="63750" y="3118246"/>
          <a:ext cx="1154906" cy="1154906"/>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5510330" y="-843663"/>
          <a:ext cx="6560952" cy="6560952"/>
        </a:xfrm>
        <a:prstGeom prst="blockArc">
          <a:avLst>
            <a:gd name="adj1" fmla="val 18900000"/>
            <a:gd name="adj2" fmla="val 2700000"/>
            <a:gd name="adj3" fmla="val 329"/>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014B73E-28EE-4F6D-9003-B43FFD097D4E}">
      <dsp:nvSpPr>
        <dsp:cNvPr id="0" name=""/>
        <dsp:cNvSpPr/>
      </dsp:nvSpPr>
      <dsp:spPr>
        <a:xfrm>
          <a:off x="550001" y="374684"/>
          <a:ext cx="5554224"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насыщает локоны жизненной силой</a:t>
          </a:r>
          <a:endParaRPr lang="ru-RU" sz="2300" kern="1200" dirty="0">
            <a:latin typeface="Times New Roman" panose="02020603050405020304" pitchFamily="18" charset="0"/>
            <a:cs typeface="Times New Roman" panose="02020603050405020304" pitchFamily="18" charset="0"/>
          </a:endParaRPr>
        </a:p>
      </dsp:txBody>
      <dsp:txXfrm>
        <a:off x="550001" y="374684"/>
        <a:ext cx="5554224" cy="749758"/>
      </dsp:txXfrm>
    </dsp:sp>
    <dsp:sp modelId="{438A0235-332B-47BF-B0EA-9FAE4C8A8F99}">
      <dsp:nvSpPr>
        <dsp:cNvPr id="0" name=""/>
        <dsp:cNvSpPr/>
      </dsp:nvSpPr>
      <dsp:spPr>
        <a:xfrm>
          <a:off x="81402" y="280964"/>
          <a:ext cx="937198" cy="937198"/>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21ED4891-249F-4F11-B6E6-0A1210ABFBB3}">
      <dsp:nvSpPr>
        <dsp:cNvPr id="0" name=""/>
        <dsp:cNvSpPr/>
      </dsp:nvSpPr>
      <dsp:spPr>
        <a:xfrm>
          <a:off x="979855" y="1499516"/>
          <a:ext cx="5124370"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пленка защищает от солнечных лучей и холода</a:t>
          </a:r>
          <a:endParaRPr lang="ru-RU" sz="2300" kern="1200" dirty="0">
            <a:latin typeface="Times New Roman" panose="02020603050405020304" pitchFamily="18" charset="0"/>
            <a:cs typeface="Times New Roman" panose="02020603050405020304" pitchFamily="18" charset="0"/>
          </a:endParaRPr>
        </a:p>
      </dsp:txBody>
      <dsp:txXfrm>
        <a:off x="979855" y="1499516"/>
        <a:ext cx="5124370" cy="749758"/>
      </dsp:txXfrm>
    </dsp:sp>
    <dsp:sp modelId="{6A81346C-594B-41C3-9FDD-41E648D372EA}">
      <dsp:nvSpPr>
        <dsp:cNvPr id="0" name=""/>
        <dsp:cNvSpPr/>
      </dsp:nvSpPr>
      <dsp:spPr>
        <a:xfrm>
          <a:off x="511256" y="1405797"/>
          <a:ext cx="937198" cy="937198"/>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4CF70D1A-3366-4AEA-BE3B-D24A68262B9B}">
      <dsp:nvSpPr>
        <dsp:cNvPr id="0" name=""/>
        <dsp:cNvSpPr/>
      </dsp:nvSpPr>
      <dsp:spPr>
        <a:xfrm>
          <a:off x="979855" y="2624349"/>
          <a:ext cx="5124370"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заполняет поврежденную структуру локона</a:t>
          </a:r>
          <a:endParaRPr lang="ru-RU" sz="2300" kern="1200" dirty="0">
            <a:latin typeface="Times New Roman" panose="02020603050405020304" pitchFamily="18" charset="0"/>
            <a:cs typeface="Times New Roman" panose="02020603050405020304" pitchFamily="18" charset="0"/>
          </a:endParaRPr>
        </a:p>
      </dsp:txBody>
      <dsp:txXfrm>
        <a:off x="979855" y="2624349"/>
        <a:ext cx="5124370" cy="749758"/>
      </dsp:txXfrm>
    </dsp:sp>
    <dsp:sp modelId="{7FA3CB1A-4B36-46B2-99CF-86E63471C56A}">
      <dsp:nvSpPr>
        <dsp:cNvPr id="0" name=""/>
        <dsp:cNvSpPr/>
      </dsp:nvSpPr>
      <dsp:spPr>
        <a:xfrm>
          <a:off x="511256" y="2530629"/>
          <a:ext cx="937198" cy="937198"/>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A224485-504F-48B0-8ACE-6B1D809ECCF3}">
      <dsp:nvSpPr>
        <dsp:cNvPr id="0" name=""/>
        <dsp:cNvSpPr/>
      </dsp:nvSpPr>
      <dsp:spPr>
        <a:xfrm>
          <a:off x="550001" y="3749182"/>
          <a:ext cx="5554224"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препятствует преждевременному старению</a:t>
          </a:r>
          <a:endParaRPr lang="ru-RU" sz="2300" kern="1200" dirty="0">
            <a:latin typeface="Times New Roman" panose="02020603050405020304" pitchFamily="18" charset="0"/>
            <a:cs typeface="Times New Roman" panose="02020603050405020304" pitchFamily="18" charset="0"/>
          </a:endParaRPr>
        </a:p>
      </dsp:txBody>
      <dsp:txXfrm>
        <a:off x="550001" y="3749182"/>
        <a:ext cx="5554224" cy="749758"/>
      </dsp:txXfrm>
    </dsp:sp>
    <dsp:sp modelId="{42936F8F-81CB-442E-BC4A-51A876B56B36}">
      <dsp:nvSpPr>
        <dsp:cNvPr id="0" name=""/>
        <dsp:cNvSpPr/>
      </dsp:nvSpPr>
      <dsp:spPr>
        <a:xfrm>
          <a:off x="81402" y="3655462"/>
          <a:ext cx="937198" cy="937198"/>
        </a:xfrm>
        <a:prstGeom prst="ellipse">
          <a:avLst/>
        </a:prstGeom>
        <a:blipFill rotWithShape="0">
          <a:blip xmlns:r="http://schemas.openxmlformats.org/officeDocument/2006/relationships" r:embed="rId4"/>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4978469" y="-762806"/>
          <a:ext cx="5929138" cy="5929138"/>
        </a:xfrm>
        <a:prstGeom prst="blockArc">
          <a:avLst>
            <a:gd name="adj1" fmla="val 18900000"/>
            <a:gd name="adj2" fmla="val 2700000"/>
            <a:gd name="adj3" fmla="val 364"/>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E175D39-C90C-4BA6-888B-4F207886238B}">
      <dsp:nvSpPr>
        <dsp:cNvPr id="0" name=""/>
        <dsp:cNvSpPr/>
      </dsp:nvSpPr>
      <dsp:spPr>
        <a:xfrm>
          <a:off x="611429" y="440352"/>
          <a:ext cx="5500221" cy="8807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9060"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заполняет поврежденные участки структуры локона</a:t>
          </a:r>
          <a:endParaRPr lang="ru-RU" sz="2400" kern="1200" dirty="0">
            <a:latin typeface="Times New Roman" panose="02020603050405020304" pitchFamily="18" charset="0"/>
            <a:cs typeface="Times New Roman" panose="02020603050405020304" pitchFamily="18" charset="0"/>
          </a:endParaRPr>
        </a:p>
      </dsp:txBody>
      <dsp:txXfrm>
        <a:off x="611429" y="440352"/>
        <a:ext cx="5500221" cy="880705"/>
      </dsp:txXfrm>
    </dsp:sp>
    <dsp:sp modelId="{3267F0A8-1FBA-4FFC-9AC9-783E04BA4082}">
      <dsp:nvSpPr>
        <dsp:cNvPr id="0" name=""/>
        <dsp:cNvSpPr/>
      </dsp:nvSpPr>
      <dsp:spPr>
        <a:xfrm>
          <a:off x="60988" y="330264"/>
          <a:ext cx="1100881" cy="1100881"/>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60D6BDF-1C89-4D6D-92AA-78F80F02637A}">
      <dsp:nvSpPr>
        <dsp:cNvPr id="0" name=""/>
        <dsp:cNvSpPr/>
      </dsp:nvSpPr>
      <dsp:spPr>
        <a:xfrm>
          <a:off x="931565" y="1761410"/>
          <a:ext cx="5180085" cy="8807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9060"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способствует быстрой укладке</a:t>
          </a:r>
          <a:endParaRPr lang="ru-RU" sz="2400" kern="1200" dirty="0">
            <a:latin typeface="Times New Roman" panose="02020603050405020304" pitchFamily="18" charset="0"/>
            <a:cs typeface="Times New Roman" panose="02020603050405020304" pitchFamily="18" charset="0"/>
          </a:endParaRPr>
        </a:p>
      </dsp:txBody>
      <dsp:txXfrm>
        <a:off x="931565" y="1761410"/>
        <a:ext cx="5180085" cy="880705"/>
      </dsp:txXfrm>
    </dsp:sp>
    <dsp:sp modelId="{435B468A-8369-4ABE-AC8D-170D8F383DCD}">
      <dsp:nvSpPr>
        <dsp:cNvPr id="0" name=""/>
        <dsp:cNvSpPr/>
      </dsp:nvSpPr>
      <dsp:spPr>
        <a:xfrm>
          <a:off x="381124" y="1651322"/>
          <a:ext cx="1100881" cy="1100881"/>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2D65F33-2E7B-46D7-80F3-D13E875F7342}">
      <dsp:nvSpPr>
        <dsp:cNvPr id="0" name=""/>
        <dsp:cNvSpPr/>
      </dsp:nvSpPr>
      <dsp:spPr>
        <a:xfrm>
          <a:off x="611429" y="3082468"/>
          <a:ext cx="5500221" cy="8807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9060" tIns="60960" rIns="60960" bIns="6096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насыщает полезными витаминами (Е, А, С)</a:t>
          </a:r>
          <a:endParaRPr lang="ru-RU" sz="2400" kern="1200" dirty="0">
            <a:latin typeface="Times New Roman" panose="02020603050405020304" pitchFamily="18" charset="0"/>
            <a:cs typeface="Times New Roman" panose="02020603050405020304" pitchFamily="18" charset="0"/>
          </a:endParaRPr>
        </a:p>
      </dsp:txBody>
      <dsp:txXfrm>
        <a:off x="611429" y="3082468"/>
        <a:ext cx="5500221" cy="880705"/>
      </dsp:txXfrm>
    </dsp:sp>
    <dsp:sp modelId="{0487461D-9EE5-488B-8CEA-8ED31DC474BA}">
      <dsp:nvSpPr>
        <dsp:cNvPr id="0" name=""/>
        <dsp:cNvSpPr/>
      </dsp:nvSpPr>
      <dsp:spPr>
        <a:xfrm>
          <a:off x="60988" y="2972380"/>
          <a:ext cx="1100881" cy="1100881"/>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F1790-7FB8-4F70-97C7-154E6B5842E1}">
      <dsp:nvSpPr>
        <dsp:cNvPr id="0" name=""/>
        <dsp:cNvSpPr/>
      </dsp:nvSpPr>
      <dsp:spPr>
        <a:xfrm>
          <a:off x="-5510330" y="-843663"/>
          <a:ext cx="6560952" cy="6560952"/>
        </a:xfrm>
        <a:prstGeom prst="blockArc">
          <a:avLst>
            <a:gd name="adj1" fmla="val 18900000"/>
            <a:gd name="adj2" fmla="val 2700000"/>
            <a:gd name="adj3" fmla="val 329"/>
          </a:avLst>
        </a:prstGeom>
        <a:noFill/>
        <a:ln w="1270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FFAB30B-27CF-4C14-8BEC-B47DBD2E2123}">
      <dsp:nvSpPr>
        <dsp:cNvPr id="0" name=""/>
        <dsp:cNvSpPr/>
      </dsp:nvSpPr>
      <dsp:spPr>
        <a:xfrm>
          <a:off x="550001" y="374684"/>
          <a:ext cx="5554224"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длительный эффект (от 3 до 6 месяцев)</a:t>
          </a:r>
          <a:endParaRPr lang="ru-RU" sz="2300" kern="1200" dirty="0">
            <a:latin typeface="Times New Roman" panose="02020603050405020304" pitchFamily="18" charset="0"/>
            <a:cs typeface="Times New Roman" panose="02020603050405020304" pitchFamily="18" charset="0"/>
          </a:endParaRPr>
        </a:p>
      </dsp:txBody>
      <dsp:txXfrm>
        <a:off x="550001" y="374684"/>
        <a:ext cx="5554224" cy="749758"/>
      </dsp:txXfrm>
    </dsp:sp>
    <dsp:sp modelId="{E7836D19-2854-406F-A314-FD29C64C317E}">
      <dsp:nvSpPr>
        <dsp:cNvPr id="0" name=""/>
        <dsp:cNvSpPr/>
      </dsp:nvSpPr>
      <dsp:spPr>
        <a:xfrm>
          <a:off x="81402" y="280964"/>
          <a:ext cx="937198" cy="937198"/>
        </a:xfrm>
        <a:prstGeom prst="ellipse">
          <a:avLst/>
        </a:prstGeom>
        <a:blipFill rotWithShape="0">
          <a:blip xmlns:r="http://schemas.openxmlformats.org/officeDocument/2006/relationships" r:embed="rId1"/>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E7F47D6-5A40-4F66-83DE-81FD9665A1E8}">
      <dsp:nvSpPr>
        <dsp:cNvPr id="0" name=""/>
        <dsp:cNvSpPr/>
      </dsp:nvSpPr>
      <dsp:spPr>
        <a:xfrm>
          <a:off x="979855" y="1499516"/>
          <a:ext cx="5124370"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является антистатиком</a:t>
          </a:r>
          <a:endParaRPr lang="ru-RU" sz="2300" kern="1200" dirty="0">
            <a:latin typeface="Times New Roman" panose="02020603050405020304" pitchFamily="18" charset="0"/>
            <a:cs typeface="Times New Roman" panose="02020603050405020304" pitchFamily="18" charset="0"/>
          </a:endParaRPr>
        </a:p>
      </dsp:txBody>
      <dsp:txXfrm>
        <a:off x="979855" y="1499516"/>
        <a:ext cx="5124370" cy="749758"/>
      </dsp:txXfrm>
    </dsp:sp>
    <dsp:sp modelId="{DBC25AF5-8E35-4689-8C3D-740E467F81D4}">
      <dsp:nvSpPr>
        <dsp:cNvPr id="0" name=""/>
        <dsp:cNvSpPr/>
      </dsp:nvSpPr>
      <dsp:spPr>
        <a:xfrm>
          <a:off x="511256" y="1405797"/>
          <a:ext cx="937198" cy="937198"/>
        </a:xfrm>
        <a:prstGeom prst="ellipse">
          <a:avLst/>
        </a:prstGeom>
        <a:blipFill rotWithShape="0">
          <a:blip xmlns:r="http://schemas.openxmlformats.org/officeDocument/2006/relationships" r:embed="rId2"/>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CE84B78-DA4C-464B-BBFE-DEB64482BC79}">
      <dsp:nvSpPr>
        <dsp:cNvPr id="0" name=""/>
        <dsp:cNvSpPr/>
      </dsp:nvSpPr>
      <dsp:spPr>
        <a:xfrm>
          <a:off x="979855" y="2624349"/>
          <a:ext cx="5124370"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натуральный состав без формальдегидов</a:t>
          </a:r>
          <a:endParaRPr lang="ru-RU" sz="2300" kern="1200" dirty="0">
            <a:latin typeface="Times New Roman" panose="02020603050405020304" pitchFamily="18" charset="0"/>
            <a:cs typeface="Times New Roman" panose="02020603050405020304" pitchFamily="18" charset="0"/>
          </a:endParaRPr>
        </a:p>
      </dsp:txBody>
      <dsp:txXfrm>
        <a:off x="979855" y="2624349"/>
        <a:ext cx="5124370" cy="749758"/>
      </dsp:txXfrm>
    </dsp:sp>
    <dsp:sp modelId="{FE7E0ADA-035F-4579-B9AD-4E64B187D543}">
      <dsp:nvSpPr>
        <dsp:cNvPr id="0" name=""/>
        <dsp:cNvSpPr/>
      </dsp:nvSpPr>
      <dsp:spPr>
        <a:xfrm>
          <a:off x="511256" y="2530629"/>
          <a:ext cx="937198" cy="937198"/>
        </a:xfrm>
        <a:prstGeom prst="ellipse">
          <a:avLst/>
        </a:prstGeom>
        <a:blipFill rotWithShape="0">
          <a:blip xmlns:r="http://schemas.openxmlformats.org/officeDocument/2006/relationships" r:embed="rId3"/>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71AED5F-2D08-4D9C-8BFA-FDD24BFFB856}">
      <dsp:nvSpPr>
        <dsp:cNvPr id="0" name=""/>
        <dsp:cNvSpPr/>
      </dsp:nvSpPr>
      <dsp:spPr>
        <a:xfrm>
          <a:off x="550001" y="3749182"/>
          <a:ext cx="5554224" cy="7497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121" tIns="58420" rIns="58420" bIns="58420" numCol="1" spcCol="1270" anchor="ctr" anchorCtr="0">
          <a:noAutofit/>
        </a:bodyPr>
        <a:lstStyle/>
        <a:p>
          <a:pPr lvl="0" algn="l" defTabSz="102235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сохраняет локоны от любых внешних повреждений</a:t>
          </a:r>
          <a:endParaRPr lang="ru-RU" sz="2300" kern="1200" dirty="0">
            <a:latin typeface="Times New Roman" panose="02020603050405020304" pitchFamily="18" charset="0"/>
            <a:cs typeface="Times New Roman" panose="02020603050405020304" pitchFamily="18" charset="0"/>
          </a:endParaRPr>
        </a:p>
      </dsp:txBody>
      <dsp:txXfrm>
        <a:off x="550001" y="3749182"/>
        <a:ext cx="5554224" cy="749758"/>
      </dsp:txXfrm>
    </dsp:sp>
    <dsp:sp modelId="{1F950205-1821-423B-813D-7E0C5F832F22}">
      <dsp:nvSpPr>
        <dsp:cNvPr id="0" name=""/>
        <dsp:cNvSpPr/>
      </dsp:nvSpPr>
      <dsp:spPr>
        <a:xfrm>
          <a:off x="81402" y="3655462"/>
          <a:ext cx="937198" cy="937198"/>
        </a:xfrm>
        <a:prstGeom prst="ellipse">
          <a:avLst/>
        </a:prstGeom>
        <a:blipFill rotWithShape="0">
          <a:blip xmlns:r="http://schemas.openxmlformats.org/officeDocument/2006/relationships" r:embed="rId4"/>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3C8CBA-DC7A-4289-80CD-CD015727043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843C1FCD-E55A-44F9-8892-4A807A5E7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456C0511-0FDB-47C7-8B90-805CCD0E1B99}"/>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5" name="Нижний колонтитул 4">
            <a:extLst>
              <a:ext uri="{FF2B5EF4-FFF2-40B4-BE49-F238E27FC236}">
                <a16:creationId xmlns:a16="http://schemas.microsoft.com/office/drawing/2014/main" xmlns="" id="{E3414D97-70E7-480F-8222-6F34BC1BF01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372CF26-0EA7-4A60-A210-ACE087D01B55}"/>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35275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48D3AF-1EE6-45DF-AA11-D7AB75E7E6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2377B6A6-4D61-42B4-A7F9-D6501E284E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64B2191B-759C-4D44-89F7-EC08A4E84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4AB8909-870D-4FAC-933E-F49BA52FF63E}"/>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6" name="Нижний колонтитул 5">
            <a:extLst>
              <a:ext uri="{FF2B5EF4-FFF2-40B4-BE49-F238E27FC236}">
                <a16:creationId xmlns:a16="http://schemas.microsoft.com/office/drawing/2014/main" xmlns="" id="{4D1DB187-B7BC-47EF-81B4-86880DDC15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315EB44-D8A8-42A2-87B4-E776B77D964E}"/>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269065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C27E39-7F3D-4E7F-9668-EF9507FA43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EFCA81D4-0BCB-42ED-AC7A-E45FD3460AF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CCE0F1C-109C-4EA2-A65F-E09C6E55A1C9}"/>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5" name="Нижний колонтитул 4">
            <a:extLst>
              <a:ext uri="{FF2B5EF4-FFF2-40B4-BE49-F238E27FC236}">
                <a16:creationId xmlns:a16="http://schemas.microsoft.com/office/drawing/2014/main" xmlns="" id="{D15594AD-D178-48AF-8C58-D05C74CDF7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E510DED-63B7-48D8-9E06-A662429C8B11}"/>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2576477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60AC84A-7B23-4D54-A9DB-161407CE687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316E8208-861E-4EF3-816E-6E44D756E87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805B6CA-BF28-4CFD-BE93-F003DA31D8CB}"/>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5" name="Нижний колонтитул 4">
            <a:extLst>
              <a:ext uri="{FF2B5EF4-FFF2-40B4-BE49-F238E27FC236}">
                <a16:creationId xmlns:a16="http://schemas.microsoft.com/office/drawing/2014/main" xmlns="" id="{DE0D3FC2-39D2-49CB-BDCD-4237856A19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1D15A0C-6D58-410E-A92A-3BB23112C172}"/>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71830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bg>
      <p:bgPr>
        <a:solidFill>
          <a:schemeClr val="accent2"/>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A63AF58E-CCD9-4DE6-A7E2-26BDC09F150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6">
            <a:extLst>
              <a:ext uri="{FF2B5EF4-FFF2-40B4-BE49-F238E27FC236}">
                <a16:creationId xmlns:a16="http://schemas.microsoft.com/office/drawing/2014/main" xmlns="" id="{4041BA97-BAD9-4001-9506-E11005E18490}"/>
              </a:ext>
            </a:extLst>
          </p:cNvPr>
          <p:cNvSpPr>
            <a:spLocks noGrp="1"/>
          </p:cNvSpPr>
          <p:nvPr>
            <p:ph type="title"/>
          </p:nvPr>
        </p:nvSpPr>
        <p:spPr>
          <a:xfrm>
            <a:off x="380999" y="365125"/>
            <a:ext cx="11475001" cy="1325563"/>
          </a:xfrm>
        </p:spPr>
        <p:txBody>
          <a:bodyPr/>
          <a:lstStyle>
            <a:lvl1pPr>
              <a:defRPr b="1">
                <a:solidFill>
                  <a:schemeClr val="bg1"/>
                </a:solidFill>
              </a:defRPr>
            </a:lvl1pPr>
          </a:lstStyle>
          <a:p>
            <a:r>
              <a:rPr lang="ru-RU" dirty="0"/>
              <a:t>Образец заголовка</a:t>
            </a:r>
          </a:p>
        </p:txBody>
      </p:sp>
      <p:sp>
        <p:nvSpPr>
          <p:cNvPr id="12" name="Текст 11">
            <a:extLst>
              <a:ext uri="{FF2B5EF4-FFF2-40B4-BE49-F238E27FC236}">
                <a16:creationId xmlns:a16="http://schemas.microsoft.com/office/drawing/2014/main" xmlns="" id="{224D964D-FD5B-48F5-8B18-EACAC6049227}"/>
              </a:ext>
            </a:extLst>
          </p:cNvPr>
          <p:cNvSpPr>
            <a:spLocks noGrp="1"/>
          </p:cNvSpPr>
          <p:nvPr>
            <p:ph type="body" sz="quarter" idx="10"/>
          </p:nvPr>
        </p:nvSpPr>
        <p:spPr>
          <a:xfrm>
            <a:off x="380999" y="1836737"/>
            <a:ext cx="11530013" cy="1022349"/>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 name="Таблица 2">
            <a:extLst>
              <a:ext uri="{FF2B5EF4-FFF2-40B4-BE49-F238E27FC236}">
                <a16:creationId xmlns:a16="http://schemas.microsoft.com/office/drawing/2014/main" xmlns="" id="{957B8229-3341-4204-ABAC-7770516A4EC8}"/>
              </a:ext>
            </a:extLst>
          </p:cNvPr>
          <p:cNvSpPr>
            <a:spLocks noGrp="1"/>
          </p:cNvSpPr>
          <p:nvPr>
            <p:ph type="tbl" sz="quarter" idx="11"/>
          </p:nvPr>
        </p:nvSpPr>
        <p:spPr>
          <a:xfrm>
            <a:off x="280988" y="2713037"/>
            <a:ext cx="11630512" cy="3779838"/>
          </a:xfrm>
        </p:spPr>
        <p:txBody>
          <a:bodyPr/>
          <a:lstStyle/>
          <a:p>
            <a:endParaRPr lang="ru-RU"/>
          </a:p>
        </p:txBody>
      </p:sp>
    </p:spTree>
    <p:extLst>
      <p:ext uri="{BB962C8B-B14F-4D97-AF65-F5344CB8AC3E}">
        <p14:creationId xmlns:p14="http://schemas.microsoft.com/office/powerpoint/2010/main" val="418187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E359AD-D581-4F32-8D7B-5A7303ACA5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B34C58F-C553-4C59-A9E5-5639B012FC8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21C6E13-94F1-4E84-9F27-B4C3B0943FB9}"/>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5" name="Нижний колонтитул 4">
            <a:extLst>
              <a:ext uri="{FF2B5EF4-FFF2-40B4-BE49-F238E27FC236}">
                <a16:creationId xmlns:a16="http://schemas.microsoft.com/office/drawing/2014/main" xmlns="" id="{E56272E1-B1DF-4FBD-A0FD-492ABFCAC3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F4DEC83-DAA5-4C6D-8D4B-BF03457A3CDC}"/>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150818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92E189-CF27-420A-85D2-E5876822A3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E0D5A772-C4C8-4E08-B48F-8CD51F434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27BC306F-4EA4-496E-A1CA-5F6823D5171B}"/>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5" name="Нижний колонтитул 4">
            <a:extLst>
              <a:ext uri="{FF2B5EF4-FFF2-40B4-BE49-F238E27FC236}">
                <a16:creationId xmlns:a16="http://schemas.microsoft.com/office/drawing/2014/main" xmlns="" id="{4A464ED1-21C8-4BCE-AF1A-B821DC4C60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4936C59-1F73-4222-8ED4-BF5683B475CE}"/>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338913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FE85C9-EC20-436D-BAE5-2C4F124369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C8B4579-DA0D-40FA-BCCC-F526B965EC0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A596D469-6CF6-494C-A1D2-E70D422036F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1BA158C2-021E-481A-885A-9D0352A2C2FC}"/>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6" name="Нижний колонтитул 5">
            <a:extLst>
              <a:ext uri="{FF2B5EF4-FFF2-40B4-BE49-F238E27FC236}">
                <a16:creationId xmlns:a16="http://schemas.microsoft.com/office/drawing/2014/main" xmlns="" id="{6262E538-35FF-491E-A7A3-82618B2A1B7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A63556A-DAAA-4C39-BCB7-91D7999A4965}"/>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421058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CEF1A4-36D4-4779-9E12-492529174E8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CF2FBDC-D97C-46B0-8030-D8E4C2D56A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2B0FC86-B369-46C5-A7B8-B99B53D3F00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5B09F369-837B-4C2E-8FA2-9C1F1791C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AD0DC6A-000D-4F70-86B5-771632A54A2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0A301BC7-CB1F-4DBC-A2EB-9670C3B61945}"/>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8" name="Нижний колонтитул 7">
            <a:extLst>
              <a:ext uri="{FF2B5EF4-FFF2-40B4-BE49-F238E27FC236}">
                <a16:creationId xmlns:a16="http://schemas.microsoft.com/office/drawing/2014/main" xmlns="" id="{EB548F8B-02D5-4903-9013-3F583D64FB4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F12BB498-3D96-439C-AB4D-8E8D73EDABB7}"/>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14196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229087-FCBB-470F-B429-7A680B520048}"/>
              </a:ext>
            </a:extLst>
          </p:cNvPr>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12003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229087-FCBB-470F-B429-7A680B520048}"/>
              </a:ext>
            </a:extLst>
          </p:cNvPr>
          <p:cNvSpPr>
            <a:spLocks noGrp="1"/>
          </p:cNvSpPr>
          <p:nvPr>
            <p:ph type="title"/>
          </p:nvPr>
        </p:nvSpPr>
        <p:spPr/>
        <p:txBody>
          <a:bodyPr/>
          <a:lstStyle/>
          <a:p>
            <a:r>
              <a:rPr lang="ru-RU"/>
              <a:t>Образец заголовка</a:t>
            </a:r>
          </a:p>
        </p:txBody>
      </p:sp>
      <p:sp>
        <p:nvSpPr>
          <p:cNvPr id="6" name="Полилиния: фигура 5">
            <a:extLst>
              <a:ext uri="{FF2B5EF4-FFF2-40B4-BE49-F238E27FC236}">
                <a16:creationId xmlns:a16="http://schemas.microsoft.com/office/drawing/2014/main" xmlns="" id="{E1A572D3-4DA6-4192-BFF8-8B6EB79AD353}"/>
              </a:ext>
            </a:extLst>
          </p:cNvPr>
          <p:cNvSpPr/>
          <p:nvPr userDrawn="1"/>
        </p:nvSpPr>
        <p:spPr>
          <a:xfrm>
            <a:off x="0" y="6534000"/>
            <a:ext cx="3396000" cy="324000"/>
          </a:xfrm>
          <a:custGeom>
            <a:avLst/>
            <a:gdLst>
              <a:gd name="connsiteX0" fmla="*/ 0 w 3396000"/>
              <a:gd name="connsiteY0" fmla="*/ 0 h 324000"/>
              <a:gd name="connsiteX1" fmla="*/ 3216000 w 3396000"/>
              <a:gd name="connsiteY1" fmla="*/ 0 h 324000"/>
              <a:gd name="connsiteX2" fmla="*/ 3396000 w 3396000"/>
              <a:gd name="connsiteY2" fmla="*/ 324000 h 324000"/>
              <a:gd name="connsiteX3" fmla="*/ 3216000 w 3396000"/>
              <a:gd name="connsiteY3" fmla="*/ 324000 h 324000"/>
              <a:gd name="connsiteX4" fmla="*/ 3036000 w 3396000"/>
              <a:gd name="connsiteY4" fmla="*/ 324000 h 324000"/>
              <a:gd name="connsiteX5" fmla="*/ 0 w 3396000"/>
              <a:gd name="connsiteY5" fmla="*/ 32400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000" h="324000">
                <a:moveTo>
                  <a:pt x="0" y="0"/>
                </a:moveTo>
                <a:lnTo>
                  <a:pt x="3216000" y="0"/>
                </a:lnTo>
                <a:lnTo>
                  <a:pt x="3396000" y="324000"/>
                </a:lnTo>
                <a:lnTo>
                  <a:pt x="3216000" y="324000"/>
                </a:lnTo>
                <a:lnTo>
                  <a:pt x="3036000" y="324000"/>
                </a:lnTo>
                <a:lnTo>
                  <a:pt x="0" y="3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8" name="Текст 7">
            <a:extLst>
              <a:ext uri="{FF2B5EF4-FFF2-40B4-BE49-F238E27FC236}">
                <a16:creationId xmlns:a16="http://schemas.microsoft.com/office/drawing/2014/main" xmlns="" id="{BF8DA119-664A-4591-A005-453FEF365E8C}"/>
              </a:ext>
            </a:extLst>
          </p:cNvPr>
          <p:cNvSpPr>
            <a:spLocks noGrp="1"/>
          </p:cNvSpPr>
          <p:nvPr>
            <p:ph type="body" sz="quarter" idx="10"/>
          </p:nvPr>
        </p:nvSpPr>
        <p:spPr>
          <a:xfrm>
            <a:off x="838200" y="2168525"/>
            <a:ext cx="10515600" cy="40957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03756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5EB3FA51-943B-4086-A25F-C0E65DD3692C}"/>
              </a:ext>
            </a:extLst>
          </p:cNvPr>
          <p:cNvSpPr>
            <a:spLocks noGrp="1"/>
          </p:cNvSpPr>
          <p:nvPr>
            <p:ph type="title"/>
          </p:nvPr>
        </p:nvSpPr>
        <p:spPr>
          <a:xfrm>
            <a:off x="5331000" y="279000"/>
            <a:ext cx="6570000" cy="993875"/>
          </a:xfrm>
        </p:spPr>
        <p:txBody>
          <a:bodyPr/>
          <a:lstStyle/>
          <a:p>
            <a:r>
              <a:rPr lang="ru-RU"/>
              <a:t>Образец заголовка</a:t>
            </a:r>
          </a:p>
        </p:txBody>
      </p:sp>
      <p:sp>
        <p:nvSpPr>
          <p:cNvPr id="7" name="Текст 6">
            <a:extLst>
              <a:ext uri="{FF2B5EF4-FFF2-40B4-BE49-F238E27FC236}">
                <a16:creationId xmlns:a16="http://schemas.microsoft.com/office/drawing/2014/main" xmlns="" id="{B8B6AFF7-ABF1-4A29-84D5-00E32979F163}"/>
              </a:ext>
            </a:extLst>
          </p:cNvPr>
          <p:cNvSpPr>
            <a:spLocks noGrp="1"/>
          </p:cNvSpPr>
          <p:nvPr>
            <p:ph type="body" sz="quarter" idx="10"/>
          </p:nvPr>
        </p:nvSpPr>
        <p:spPr>
          <a:xfrm>
            <a:off x="5330825" y="1538288"/>
            <a:ext cx="6570663" cy="43211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8">
            <a:extLst>
              <a:ext uri="{FF2B5EF4-FFF2-40B4-BE49-F238E27FC236}">
                <a16:creationId xmlns:a16="http://schemas.microsoft.com/office/drawing/2014/main" xmlns="" id="{06DB0F6D-303F-4E81-A3D0-5C56453C23AE}"/>
              </a:ext>
            </a:extLst>
          </p:cNvPr>
          <p:cNvSpPr>
            <a:spLocks noGrp="1"/>
          </p:cNvSpPr>
          <p:nvPr>
            <p:ph type="pic" sz="quarter" idx="11"/>
          </p:nvPr>
        </p:nvSpPr>
        <p:spPr>
          <a:xfrm>
            <a:off x="246063" y="234000"/>
            <a:ext cx="2249487" cy="2609662"/>
          </a:xfrm>
        </p:spPr>
        <p:txBody>
          <a:bodyPr/>
          <a:lstStyle/>
          <a:p>
            <a:endParaRPr lang="ru-RU"/>
          </a:p>
        </p:txBody>
      </p:sp>
      <p:sp>
        <p:nvSpPr>
          <p:cNvPr id="11" name="Рисунок 8">
            <a:extLst>
              <a:ext uri="{FF2B5EF4-FFF2-40B4-BE49-F238E27FC236}">
                <a16:creationId xmlns:a16="http://schemas.microsoft.com/office/drawing/2014/main" xmlns="" id="{E19019EB-1908-499F-8DDD-57FCF302CFDE}"/>
              </a:ext>
            </a:extLst>
          </p:cNvPr>
          <p:cNvSpPr>
            <a:spLocks noGrp="1"/>
          </p:cNvSpPr>
          <p:nvPr>
            <p:ph type="pic" sz="quarter" idx="13"/>
          </p:nvPr>
        </p:nvSpPr>
        <p:spPr>
          <a:xfrm>
            <a:off x="252780" y="3113662"/>
            <a:ext cx="2249487" cy="3284662"/>
          </a:xfrm>
        </p:spPr>
        <p:txBody>
          <a:bodyPr/>
          <a:lstStyle/>
          <a:p>
            <a:endParaRPr lang="ru-RU" dirty="0"/>
          </a:p>
        </p:txBody>
      </p:sp>
      <p:sp>
        <p:nvSpPr>
          <p:cNvPr id="12" name="Рисунок 8">
            <a:extLst>
              <a:ext uri="{FF2B5EF4-FFF2-40B4-BE49-F238E27FC236}">
                <a16:creationId xmlns:a16="http://schemas.microsoft.com/office/drawing/2014/main" xmlns="" id="{42858865-2D1D-4E01-A5ED-8E9703C3F9F8}"/>
              </a:ext>
            </a:extLst>
          </p:cNvPr>
          <p:cNvSpPr>
            <a:spLocks noGrp="1"/>
          </p:cNvSpPr>
          <p:nvPr>
            <p:ph type="pic" sz="quarter" idx="14"/>
          </p:nvPr>
        </p:nvSpPr>
        <p:spPr>
          <a:xfrm>
            <a:off x="2791802" y="549000"/>
            <a:ext cx="2249487" cy="3284662"/>
          </a:xfrm>
        </p:spPr>
        <p:txBody>
          <a:bodyPr/>
          <a:lstStyle/>
          <a:p>
            <a:endParaRPr lang="ru-RU" dirty="0"/>
          </a:p>
        </p:txBody>
      </p:sp>
      <p:sp>
        <p:nvSpPr>
          <p:cNvPr id="13" name="Рисунок 8">
            <a:extLst>
              <a:ext uri="{FF2B5EF4-FFF2-40B4-BE49-F238E27FC236}">
                <a16:creationId xmlns:a16="http://schemas.microsoft.com/office/drawing/2014/main" xmlns="" id="{E2644163-594C-4D16-97AD-5643AA6E3E02}"/>
              </a:ext>
            </a:extLst>
          </p:cNvPr>
          <p:cNvSpPr>
            <a:spLocks noGrp="1"/>
          </p:cNvSpPr>
          <p:nvPr>
            <p:ph type="pic" sz="quarter" idx="15"/>
          </p:nvPr>
        </p:nvSpPr>
        <p:spPr>
          <a:xfrm>
            <a:off x="2791802" y="4095550"/>
            <a:ext cx="2249487" cy="2609662"/>
          </a:xfrm>
        </p:spPr>
        <p:txBody>
          <a:bodyPr/>
          <a:lstStyle/>
          <a:p>
            <a:endParaRPr lang="ru-RU"/>
          </a:p>
        </p:txBody>
      </p:sp>
    </p:spTree>
    <p:extLst>
      <p:ext uri="{BB962C8B-B14F-4D97-AF65-F5344CB8AC3E}">
        <p14:creationId xmlns:p14="http://schemas.microsoft.com/office/powerpoint/2010/main" val="415310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07E728-47D6-4475-94EF-3689685F2F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AF32C15-1300-464F-BA54-88642F54F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3ABC4BB-D24E-414A-9426-CF01BC1B3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6441789-CBAA-4724-8D24-AEFAEB111547}"/>
              </a:ext>
            </a:extLst>
          </p:cNvPr>
          <p:cNvSpPr>
            <a:spLocks noGrp="1"/>
          </p:cNvSpPr>
          <p:nvPr>
            <p:ph type="dt" sz="half" idx="10"/>
          </p:nvPr>
        </p:nvSpPr>
        <p:spPr/>
        <p:txBody>
          <a:bodyPr/>
          <a:lstStyle/>
          <a:p>
            <a:fld id="{EA4C4ABE-3AB2-4760-AE95-817E917DACAD}" type="datetimeFigureOut">
              <a:rPr lang="ru-RU" smtClean="0"/>
              <a:t>07.07.2022</a:t>
            </a:fld>
            <a:endParaRPr lang="ru-RU"/>
          </a:p>
        </p:txBody>
      </p:sp>
      <p:sp>
        <p:nvSpPr>
          <p:cNvPr id="6" name="Нижний колонтитул 5">
            <a:extLst>
              <a:ext uri="{FF2B5EF4-FFF2-40B4-BE49-F238E27FC236}">
                <a16:creationId xmlns:a16="http://schemas.microsoft.com/office/drawing/2014/main" xmlns="" id="{89E03F1F-5631-4AE9-84F5-166B1B54014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AD6C9F5-D723-4000-88BA-417FC3BE6970}"/>
              </a:ext>
            </a:extLst>
          </p:cNvPr>
          <p:cNvSpPr>
            <a:spLocks noGrp="1"/>
          </p:cNvSpPr>
          <p:nvPr>
            <p:ph type="sldNum" sz="quarter" idx="12"/>
          </p:nvPr>
        </p:nvSpPr>
        <p:spPr/>
        <p:txBody>
          <a:bodyPr/>
          <a:lstStyle/>
          <a:p>
            <a:fld id="{AEFB9219-6DCD-41DC-823F-6B7614B8AAFB}" type="slidenum">
              <a:rPr lang="ru-RU" smtClean="0"/>
              <a:t>‹#›</a:t>
            </a:fld>
            <a:endParaRPr lang="ru-RU"/>
          </a:p>
        </p:txBody>
      </p:sp>
    </p:spTree>
    <p:extLst>
      <p:ext uri="{BB962C8B-B14F-4D97-AF65-F5344CB8AC3E}">
        <p14:creationId xmlns:p14="http://schemas.microsoft.com/office/powerpoint/2010/main" val="109576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9A010C-DA26-43A3-A460-B317C2B3E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5FCAD0C7-F3AF-4A99-B7A4-594FB878E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1B9764E-3742-48FF-B875-763B97BD9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C4ABE-3AB2-4760-AE95-817E917DACAD}" type="datetimeFigureOut">
              <a:rPr lang="ru-RU" smtClean="0"/>
              <a:t>07.07.2022</a:t>
            </a:fld>
            <a:endParaRPr lang="ru-RU"/>
          </a:p>
        </p:txBody>
      </p:sp>
      <p:sp>
        <p:nvSpPr>
          <p:cNvPr id="5" name="Нижний колонтитул 4">
            <a:extLst>
              <a:ext uri="{FF2B5EF4-FFF2-40B4-BE49-F238E27FC236}">
                <a16:creationId xmlns:a16="http://schemas.microsoft.com/office/drawing/2014/main" xmlns="" id="{76A3201E-2B60-46A4-8BD3-4AC0C0112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B470D74-DAAC-4D19-ACF5-2EF1544C9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B9219-6DCD-41DC-823F-6B7614B8AAFB}" type="slidenum">
              <a:rPr lang="ru-RU" smtClean="0"/>
              <a:t>‹#›</a:t>
            </a:fld>
            <a:endParaRPr lang="ru-RU"/>
          </a:p>
        </p:txBody>
      </p:sp>
      <p:pic>
        <p:nvPicPr>
          <p:cNvPr id="7" name="Рисунок 6">
            <a:hlinkClick r:id="rId15"/>
            <a:extLst>
              <a:ext uri="{FF2B5EF4-FFF2-40B4-BE49-F238E27FC236}">
                <a16:creationId xmlns:a16="http://schemas.microsoft.com/office/drawing/2014/main" xmlns="" id="{835B29EF-FFFB-41B4-9133-19FFA86AB342}"/>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176417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9.jp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2.jp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4.jp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jp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jp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jpeg"/><Relationship Id="rId7" Type="http://schemas.openxmlformats.org/officeDocument/2006/relationships/diagramLayout" Target="../diagrams/layout1.xml"/><Relationship Id="rId2" Type="http://schemas.openxmlformats.org/officeDocument/2006/relationships/image" Target="../media/image8.jpg"/><Relationship Id="rId1" Type="http://schemas.openxmlformats.org/officeDocument/2006/relationships/slideLayout" Target="../slideLayouts/slideLayout8.xml"/><Relationship Id="rId6" Type="http://schemas.openxmlformats.org/officeDocument/2006/relationships/diagramData" Target="../diagrams/data1.xml"/><Relationship Id="rId5" Type="http://schemas.openxmlformats.org/officeDocument/2006/relationships/image" Target="../media/image11.jpg"/><Relationship Id="rId10" Type="http://schemas.microsoft.com/office/2007/relationships/diagramDrawing" Target="../diagrams/drawing1.xml"/><Relationship Id="rId4" Type="http://schemas.openxmlformats.org/officeDocument/2006/relationships/image" Target="../media/image10.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jp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jp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8.jp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67380"/>
          </a:xfrm>
          <a:prstGeom prst="rect">
            <a:avLst/>
          </a:prstGeom>
          <a:solidFill>
            <a:schemeClr val="accent6">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613977" y="3282393"/>
            <a:ext cx="9593178"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687" y="3043535"/>
            <a:ext cx="4787281" cy="3814465"/>
          </a:xfrm>
          <a:prstGeom prst="rect">
            <a:avLst/>
          </a:prstGeom>
        </p:spPr>
      </p:pic>
      <p:sp>
        <p:nvSpPr>
          <p:cNvPr id="6" name="Прямоугольник 5"/>
          <p:cNvSpPr/>
          <p:nvPr/>
        </p:nvSpPr>
        <p:spPr>
          <a:xfrm>
            <a:off x="3512930" y="3282393"/>
            <a:ext cx="8375445" cy="2123658"/>
          </a:xfrm>
          <a:prstGeom prst="rect">
            <a:avLst/>
          </a:prstGeom>
        </p:spPr>
        <p:txBody>
          <a:bodyPr wrap="square">
            <a:spAutoFit/>
          </a:bodyPr>
          <a:lstStyle/>
          <a:p>
            <a:pPr algn="ctr"/>
            <a:r>
              <a:rPr lang="ru-RU" sz="4400" b="1" dirty="0" smtClean="0">
                <a:solidFill>
                  <a:schemeClr val="bg1"/>
                </a:solidFill>
                <a:latin typeface="Times New Roman" panose="02020603050405020304" pitchFamily="18" charset="0"/>
                <a:cs typeface="Times New Roman" panose="02020603050405020304" pitchFamily="18" charset="0"/>
              </a:rPr>
              <a:t>Презентация на тему: «История появления ботокса для волос, его состав и виды»</a:t>
            </a:r>
            <a:endParaRPr lang="ru-RU" sz="4400"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46794" y="5301721"/>
            <a:ext cx="7241582" cy="1200329"/>
          </a:xfrm>
          <a:prstGeom prst="rect">
            <a:avLst/>
          </a:prstGeom>
        </p:spPr>
        <p:txBody>
          <a:bodyPr wrap="square">
            <a:spAutoFit/>
          </a:bodyPr>
          <a:lstStyle/>
          <a:p>
            <a:pPr algn="ctr"/>
            <a:r>
              <a:rPr lang="ru-RU" sz="2400" dirty="0" smtClean="0">
                <a:solidFill>
                  <a:schemeClr val="bg1"/>
                </a:solidFill>
                <a:latin typeface="+mj-lt"/>
              </a:rPr>
              <a:t>_____________________________________</a:t>
            </a:r>
          </a:p>
          <a:p>
            <a:pPr algn="ctr"/>
            <a:r>
              <a:rPr lang="ru-RU" sz="2400" dirty="0" smtClean="0">
                <a:solidFill>
                  <a:schemeClr val="bg1"/>
                </a:solidFill>
                <a:latin typeface="+mj-lt"/>
              </a:rPr>
              <a:t>_____________________________________</a:t>
            </a:r>
          </a:p>
          <a:p>
            <a:pPr algn="ctr"/>
            <a:r>
              <a:rPr lang="ru-RU" sz="2400" dirty="0" smtClean="0">
                <a:solidFill>
                  <a:schemeClr val="bg1"/>
                </a:solidFill>
                <a:latin typeface="+mj-lt"/>
              </a:rPr>
              <a:t>_____________________________________</a:t>
            </a:r>
            <a:endParaRPr lang="ru-RU" sz="2400" dirty="0">
              <a:solidFill>
                <a:schemeClr val="bg1"/>
              </a:solidFill>
              <a:latin typeface="+mj-l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211" y="9380"/>
            <a:ext cx="3883364" cy="3273013"/>
          </a:xfrm>
          <a:prstGeom prst="parallelogram">
            <a:avLst/>
          </a:prstGeom>
        </p:spPr>
      </p:pic>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12023" t="8020" r="12023" b="10867"/>
          <a:stretch/>
        </p:blipFill>
        <p:spPr>
          <a:xfrm>
            <a:off x="1790512" y="4685257"/>
            <a:ext cx="1646929" cy="2119690"/>
          </a:xfrm>
          <a:prstGeom prst="rect">
            <a:avLst/>
          </a:prstGeom>
        </p:spPr>
      </p:pic>
    </p:spTree>
    <p:extLst>
      <p:ext uri="{BB962C8B-B14F-4D97-AF65-F5344CB8AC3E}">
        <p14:creationId xmlns:p14="http://schemas.microsoft.com/office/powerpoint/2010/main" val="2004272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345" y="175500"/>
            <a:ext cx="4781654" cy="16002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Характеристика ботокса для волос </a:t>
            </a:r>
            <a:r>
              <a:rPr lang="ru-RU" b="1" dirty="0" err="1">
                <a:latin typeface="Times New Roman" panose="02020603050405020304" pitchFamily="18" charset="0"/>
                <a:cs typeface="Times New Roman" panose="02020603050405020304" pitchFamily="18" charset="0"/>
              </a:rPr>
              <a:t>Inoar</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(Бразилия)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13405050"/>
              </p:ext>
            </p:extLst>
          </p:nvPr>
        </p:nvGraphicFramePr>
        <p:xfrm>
          <a:off x="5393255" y="2554545"/>
          <a:ext cx="6172200" cy="4395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4611000" y="0"/>
            <a:ext cx="7469999" cy="2554545"/>
          </a:xfrm>
          <a:prstGeom prst="rect">
            <a:avLst/>
          </a:prstGeom>
        </p:spPr>
        <p:txBody>
          <a:bodyPr wrap="square">
            <a:spAutoFit/>
          </a:bodyPr>
          <a:lstStyle/>
          <a:p>
            <a:pPr algn="ctr"/>
            <a:r>
              <a:rPr lang="ru-RU" sz="1600"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Данный препарат способен проходить в глубину структуры локона, уплотнять структуру, поддерживать контур, заполнять пустоты. Кутикула под воздействием препарата сглаживается, чешуйки закрываются, на поверхности волоса образуется тончайший защитный слой. Влага, питательные вещества остаются в толще, оказывая благотворное влияние на естественные составляющие волоса.</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600"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В результате сеанса данной процедуры локоны становятся гладкими, сияющими, приобретают насыщенность цвета. Кудри разглаживаются, увлажняются, пропадает пушистость, спутанность. Не происходит чрезмерного утяжеления. В результате шевелюра становится мягкой, шелковистой, блестящей. Волосы защищены от внешних негативных воздействий.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345" y="1494000"/>
            <a:ext cx="4688366" cy="5361528"/>
          </a:xfrm>
          <a:prstGeom prst="rect">
            <a:avLst/>
          </a:prstGeom>
        </p:spPr>
      </p:pic>
    </p:spTree>
    <p:extLst>
      <p:ext uri="{BB962C8B-B14F-4D97-AF65-F5344CB8AC3E}">
        <p14:creationId xmlns:p14="http://schemas.microsoft.com/office/powerpoint/2010/main" val="130060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000" y="187325"/>
            <a:ext cx="4905000" cy="16002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Характеристика ботокса для волос </a:t>
            </a:r>
            <a:r>
              <a:rPr lang="ru-RU" b="1" dirty="0" err="1">
                <a:latin typeface="Times New Roman" panose="02020603050405020304" pitchFamily="18" charset="0"/>
                <a:cs typeface="Times New Roman" panose="02020603050405020304" pitchFamily="18" charset="0"/>
              </a:rPr>
              <a:t>Tahe</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(Испания)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260480010"/>
              </p:ext>
            </p:extLst>
          </p:nvPr>
        </p:nvGraphicFramePr>
        <p:xfrm>
          <a:off x="5330824" y="2057400"/>
          <a:ext cx="6705175" cy="461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330825" y="0"/>
            <a:ext cx="6532026" cy="2308324"/>
          </a:xfrm>
          <a:prstGeom prst="rect">
            <a:avLst/>
          </a:prstGeom>
        </p:spPr>
        <p:txBody>
          <a:bodyPr wrap="square">
            <a:spAutoFit/>
          </a:bodyPr>
          <a:lstStyle/>
          <a:p>
            <a:pPr algn="ctr"/>
            <a:r>
              <a:rPr lang="ru-RU"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Данное средство активно борется со старением волоса, укрепляя его структуру. С самого первого использования средство увлажняет, питает и возрождает волосы, добавляя невероятное сияние и мягкость, устраняя пушистость структуры волоса. Процедура восстанавливает поврежденные и секущиеся кончики, оживляет кудряшки, прямые, тонкие и обесцвеченные волосы. После данной процедуры локоны начинают ускорять свой рост, перестают ломаться и приобретают видимую густоту.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9" y="1549925"/>
            <a:ext cx="5330822" cy="4590000"/>
          </a:xfrm>
          <a:prstGeom prst="rect">
            <a:avLst/>
          </a:prstGeom>
        </p:spPr>
      </p:pic>
    </p:spTree>
    <p:extLst>
      <p:ext uri="{BB962C8B-B14F-4D97-AF65-F5344CB8AC3E}">
        <p14:creationId xmlns:p14="http://schemas.microsoft.com/office/powerpoint/2010/main" val="132239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000" y="187325"/>
            <a:ext cx="4995000" cy="16002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Характеристика ботокса для волос </a:t>
            </a:r>
            <a:r>
              <a:rPr lang="ru-RU" b="1" dirty="0" err="1">
                <a:latin typeface="Times New Roman" panose="02020603050405020304" pitchFamily="18" charset="0"/>
                <a:cs typeface="Times New Roman" panose="02020603050405020304" pitchFamily="18" charset="0"/>
              </a:rPr>
              <a:t>Felps</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(Испания)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76497344"/>
              </p:ext>
            </p:extLst>
          </p:nvPr>
        </p:nvGraphicFramePr>
        <p:xfrm>
          <a:off x="5546068" y="1984043"/>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2"/>
          </p:nvPr>
        </p:nvSpPr>
        <p:spPr/>
        <p:txBody>
          <a:bodyPr/>
          <a:lstStyle/>
          <a:p>
            <a:endParaRPr lang="ru-RU" dirty="0"/>
          </a:p>
        </p:txBody>
      </p:sp>
      <p:sp>
        <p:nvSpPr>
          <p:cNvPr id="3" name="Прямоугольник 2"/>
          <p:cNvSpPr/>
          <p:nvPr/>
        </p:nvSpPr>
        <p:spPr>
          <a:xfrm>
            <a:off x="5579938" y="23552"/>
            <a:ext cx="6503059" cy="2308324"/>
          </a:xfrm>
          <a:prstGeom prst="rect">
            <a:avLst/>
          </a:prstGeom>
        </p:spPr>
        <p:txBody>
          <a:bodyPr wrap="square">
            <a:spAutoFit/>
          </a:bodyPr>
          <a:lstStyle/>
          <a:p>
            <a:pPr algn="ctr"/>
            <a:r>
              <a:rPr lang="ru-RU" dirty="0" smtClean="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После </a:t>
            </a:r>
            <a:r>
              <a:rPr lang="ru-RU"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данной процедуры делать укладку становится значительно проще. Из сухой безжизненной копны, пряди превращаются в здоровые и увлажненные. Смесь заполняет пустоты в поврежденной структуре, придавая гибкость, объем и влагу. Гладкость возникает в результате «приглаживания» всевозможных чешуек. Оставшаяся пленка защищает от ультрафиолета, жары и холода, а также обеспечивает блеск и естественное сияние прядей в любое время года.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7">
            <a:extLst>
              <a:ext uri="{28A0092B-C50C-407E-A947-70E740481C1C}">
                <a14:useLocalDpi xmlns:a14="http://schemas.microsoft.com/office/drawing/2010/main" val="0"/>
              </a:ext>
            </a:extLst>
          </a:blip>
          <a:srcRect l="5969"/>
          <a:stretch/>
        </p:blipFill>
        <p:spPr>
          <a:xfrm>
            <a:off x="66000" y="1359000"/>
            <a:ext cx="5466940" cy="5184000"/>
          </a:xfrm>
          <a:prstGeom prst="rect">
            <a:avLst/>
          </a:prstGeom>
        </p:spPr>
      </p:pic>
      <p:sp>
        <p:nvSpPr>
          <p:cNvPr id="8" name="Прямоугольный треугольник 7">
            <a:extLst>
              <a:ext uri="{FF2B5EF4-FFF2-40B4-BE49-F238E27FC236}">
                <a16:creationId xmlns:a16="http://schemas.microsoft.com/office/drawing/2014/main" xmlns="" id="{5DF29FB0-2825-4E75-80D6-FDFD8999BD20}"/>
              </a:ext>
            </a:extLst>
          </p:cNvPr>
          <p:cNvSpPr/>
          <p:nvPr/>
        </p:nvSpPr>
        <p:spPr>
          <a:xfrm>
            <a:off x="23668" y="0"/>
            <a:ext cx="1080890" cy="68558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426427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87325"/>
            <a:ext cx="5085000" cy="16002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Характеристика ботокса для волос </a:t>
            </a:r>
            <a:r>
              <a:rPr lang="ru-RU" b="1" dirty="0">
                <a:latin typeface="Times New Roman" panose="02020603050405020304" pitchFamily="18" charset="0"/>
                <a:cs typeface="Times New Roman" panose="02020603050405020304" pitchFamily="18" charset="0"/>
              </a:rPr>
              <a:t>NEXXT</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(Германия)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670830643"/>
              </p:ext>
            </p:extLst>
          </p:nvPr>
        </p:nvGraphicFramePr>
        <p:xfrm>
          <a:off x="5693639" y="2574000"/>
          <a:ext cx="6172200" cy="440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478478" y="129322"/>
            <a:ext cx="6602522" cy="2862322"/>
          </a:xfrm>
          <a:prstGeom prst="rect">
            <a:avLst/>
          </a:prstGeom>
        </p:spPr>
        <p:txBody>
          <a:bodyPr wrap="square">
            <a:spAutoFit/>
          </a:bodyPr>
          <a:lstStyle/>
          <a:p>
            <a:pPr algn="ctr"/>
            <a:r>
              <a:rPr lang="ru-RU" sz="2000"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Данный филлер-флюид представляет собой витаминно-аминокислотный коктейль, основным компонентом которого является специальный гидролизованный кератин. Он глубоко проникает внутрь каждого локона, насыщая его необходимыми веществами и улучшая его внешний вид. Регенерирующее средство, выполненное на основе кератина раскрывает чешуйки и проникает внутрь, заполняя поврежденные участки, восстанавливая локоны изнутри.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7">
            <a:extLst>
              <a:ext uri="{28A0092B-C50C-407E-A947-70E740481C1C}">
                <a14:useLocalDpi xmlns:a14="http://schemas.microsoft.com/office/drawing/2010/main" val="0"/>
              </a:ext>
            </a:extLst>
          </a:blip>
          <a:srcRect l="32284" r="25721"/>
          <a:stretch/>
        </p:blipFill>
        <p:spPr>
          <a:xfrm>
            <a:off x="1731000" y="1404000"/>
            <a:ext cx="2880000" cy="5454000"/>
          </a:xfrm>
          <a:prstGeom prst="rect">
            <a:avLst/>
          </a:prstGeom>
        </p:spPr>
      </p:pic>
      <p:sp>
        <p:nvSpPr>
          <p:cNvPr id="8" name="Прямоугольный треугольник 7">
            <a:extLst>
              <a:ext uri="{FF2B5EF4-FFF2-40B4-BE49-F238E27FC236}">
                <a16:creationId xmlns:a16="http://schemas.microsoft.com/office/drawing/2014/main" xmlns="" id="{5DF29FB0-2825-4E75-80D6-FDFD8999BD20}"/>
              </a:ext>
            </a:extLst>
          </p:cNvPr>
          <p:cNvSpPr/>
          <p:nvPr/>
        </p:nvSpPr>
        <p:spPr>
          <a:xfrm>
            <a:off x="23668" y="0"/>
            <a:ext cx="1080890" cy="68558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09267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346" y="187325"/>
            <a:ext cx="4691654" cy="1600200"/>
          </a:xfrm>
        </p:spPr>
        <p:txBody>
          <a:bodyPr>
            <a:normAutofit fontScale="90000"/>
          </a:bodyPr>
          <a:lstStyle/>
          <a:p>
            <a:pPr algn="ctr">
              <a:lnSpc>
                <a:spcPct val="100000"/>
              </a:lnSpc>
            </a:pPr>
            <a:r>
              <a:rPr lang="ru-RU" b="1" dirty="0" smtClean="0">
                <a:latin typeface="Times New Roman" panose="02020603050405020304" pitchFamily="18" charset="0"/>
                <a:cs typeface="Times New Roman" panose="02020603050405020304" pitchFamily="18" charset="0"/>
              </a:rPr>
              <a:t>Характеристика ботокса для волос </a:t>
            </a:r>
            <a:r>
              <a:rPr lang="ru-RU" b="1" dirty="0" err="1">
                <a:latin typeface="Times New Roman" panose="02020603050405020304" pitchFamily="18" charset="0"/>
                <a:cs typeface="Times New Roman" panose="02020603050405020304" pitchFamily="18" charset="0"/>
              </a:rPr>
              <a:t>Fox</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Professional</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(Бразилия)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767206449"/>
              </p:ext>
            </p:extLst>
          </p:nvPr>
        </p:nvGraphicFramePr>
        <p:xfrm>
          <a:off x="5466000" y="2070716"/>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466000" y="165431"/>
            <a:ext cx="6455826" cy="2308324"/>
          </a:xfrm>
          <a:prstGeom prst="rect">
            <a:avLst/>
          </a:prstGeom>
        </p:spPr>
        <p:txBody>
          <a:bodyPr wrap="square">
            <a:spAutoFit/>
          </a:bodyPr>
          <a:lstStyle/>
          <a:p>
            <a:pPr algn="ctr"/>
            <a:r>
              <a:rPr lang="ru-RU"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Представленная продукция дает стойкость до 3-6(!) месяцев, обладая накопительным эффектом. В их составе нет формальдегидов, которые наносят здоровью немалый вред. В наличии у данной фирмы есть средства как недорогие, так и премиум-класса. В состав представленного препарата входят исключительно природные герметики. Предохраняет волос от ломкости и любых внешних повреждений. Глянцевый блеск, естественный вид и ухоженность 24 часа в сутки.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423" y="1404000"/>
            <a:ext cx="5298577" cy="5241560"/>
          </a:xfrm>
          <a:prstGeom prst="rect">
            <a:avLst/>
          </a:prstGeom>
        </p:spPr>
      </p:pic>
      <p:sp>
        <p:nvSpPr>
          <p:cNvPr id="8" name="Прямоугольный треугольник 7">
            <a:extLst>
              <a:ext uri="{FF2B5EF4-FFF2-40B4-BE49-F238E27FC236}">
                <a16:creationId xmlns:a16="http://schemas.microsoft.com/office/drawing/2014/main" xmlns="" id="{5DF29FB0-2825-4E75-80D6-FDFD8999BD20}"/>
              </a:ext>
            </a:extLst>
          </p:cNvPr>
          <p:cNvSpPr/>
          <p:nvPr/>
        </p:nvSpPr>
        <p:spPr>
          <a:xfrm>
            <a:off x="23668" y="0"/>
            <a:ext cx="1080890" cy="68558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574652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82" y="0"/>
            <a:ext cx="5541818" cy="6858000"/>
          </a:xfrm>
          <a:prstGeom prst="rect">
            <a:avLst/>
          </a:prstGeom>
        </p:spPr>
      </p:pic>
      <p:sp>
        <p:nvSpPr>
          <p:cNvPr id="4" name="Прямоугольник 3">
            <a:extLst>
              <a:ext uri="{FF2B5EF4-FFF2-40B4-BE49-F238E27FC236}">
                <a16:creationId xmlns:a16="http://schemas.microsoft.com/office/drawing/2014/main" xmlns="" id="{5DF29FB0-2825-4E75-80D6-FDFD8999BD20}"/>
              </a:ext>
            </a:extLst>
          </p:cNvPr>
          <p:cNvSpPr/>
          <p:nvPr/>
        </p:nvSpPr>
        <p:spPr>
          <a:xfrm>
            <a:off x="0" y="-18000"/>
            <a:ext cx="6650182" cy="68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xmlns="" id="{17B0A06D-BE18-42F6-B6FD-5711770E378C}"/>
              </a:ext>
            </a:extLst>
          </p:cNvPr>
          <p:cNvSpPr txBox="1"/>
          <p:nvPr/>
        </p:nvSpPr>
        <p:spPr>
          <a:xfrm>
            <a:off x="346888" y="1496620"/>
            <a:ext cx="6303293" cy="6155531"/>
          </a:xfrm>
          <a:prstGeom prst="rect">
            <a:avLst/>
          </a:prstGeom>
          <a:noFill/>
        </p:spPr>
        <p:txBody>
          <a:bodyPr wrap="square" rtlCol="0">
            <a:spAutoFit/>
          </a:bodyPr>
          <a:lstStyle/>
          <a:p>
            <a:pPr algn="ctr"/>
            <a:r>
              <a:rPr lang="ru-RU" sz="2000" dirty="0" smtClean="0">
                <a:solidFill>
                  <a:schemeClr val="bg1"/>
                </a:solidFill>
                <a:latin typeface="Times New Roman" panose="02020603050405020304" pitchFamily="18" charset="0"/>
                <a:cs typeface="Times New Roman" panose="02020603050405020304" pitchFamily="18" charset="0"/>
              </a:rPr>
              <a:t>Благодаря </a:t>
            </a:r>
            <a:r>
              <a:rPr lang="ru-RU" sz="2000" dirty="0">
                <a:solidFill>
                  <a:schemeClr val="bg1"/>
                </a:solidFill>
                <a:latin typeface="Times New Roman" panose="02020603050405020304" pitchFamily="18" charset="0"/>
                <a:cs typeface="Times New Roman" panose="02020603050405020304" pitchFamily="18" charset="0"/>
              </a:rPr>
              <a:t>благотворному воздействию </a:t>
            </a:r>
            <a:r>
              <a:rPr lang="ru-RU" sz="2000" dirty="0" err="1">
                <a:solidFill>
                  <a:schemeClr val="bg1"/>
                </a:solidFill>
                <a:latin typeface="Times New Roman" panose="02020603050405020304" pitchFamily="18" charset="0"/>
                <a:cs typeface="Times New Roman" panose="02020603050405020304" pitchFamily="18" charset="0"/>
              </a:rPr>
              <a:t>б</a:t>
            </a:r>
            <a:r>
              <a:rPr lang="ru-RU" sz="2000" dirty="0" err="1" smtClean="0">
                <a:solidFill>
                  <a:schemeClr val="bg1"/>
                </a:solidFill>
                <a:latin typeface="Times New Roman" panose="02020603050405020304" pitchFamily="18" charset="0"/>
                <a:cs typeface="Times New Roman" panose="02020603050405020304" pitchFamily="18" charset="0"/>
              </a:rPr>
              <a:t>отокс</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особенно рекомендуется для окрашенных и поврежденных волос любой длины. Используемые препараты подходят шатенкам, брюнеткам, блондинкам. Женщины со светлыми волосами могут избавиться от некрасивой желтизны с помощью витаминных </a:t>
            </a:r>
            <a:r>
              <a:rPr lang="ru-RU" sz="2000" dirty="0" smtClean="0">
                <a:solidFill>
                  <a:schemeClr val="bg1"/>
                </a:solidFill>
                <a:latin typeface="Times New Roman" panose="02020603050405020304" pitchFamily="18" charset="0"/>
                <a:cs typeface="Times New Roman" panose="02020603050405020304" pitchFamily="18" charset="0"/>
              </a:rPr>
              <a:t>составов.</a:t>
            </a:r>
            <a:endParaRPr lang="ru-RU" sz="2000" dirty="0">
              <a:solidFill>
                <a:schemeClr val="bg1"/>
              </a:solidFill>
              <a:latin typeface="Times New Roman" panose="02020603050405020304" pitchFamily="18" charset="0"/>
              <a:cs typeface="Times New Roman" panose="02020603050405020304" pitchFamily="18" charset="0"/>
            </a:endParaRPr>
          </a:p>
          <a:p>
            <a:r>
              <a:rPr lang="ru-RU" sz="2000" dirty="0">
                <a:solidFill>
                  <a:schemeClr val="bg1"/>
                </a:solidFill>
                <a:latin typeface="Times New Roman" panose="02020603050405020304" pitchFamily="18" charset="0"/>
                <a:cs typeface="Times New Roman" panose="02020603050405020304" pitchFamily="18" charset="0"/>
              </a:rPr>
              <a:t> </a:t>
            </a:r>
          </a:p>
          <a:p>
            <a:pPr algn="ctr"/>
            <a:r>
              <a:rPr lang="ru-RU" sz="2000" dirty="0">
                <a:solidFill>
                  <a:schemeClr val="bg1"/>
                </a:solidFill>
                <a:latin typeface="Times New Roman" panose="02020603050405020304" pitchFamily="18" charset="0"/>
                <a:cs typeface="Times New Roman" panose="02020603050405020304" pitchFamily="18" charset="0"/>
              </a:rPr>
              <a:t>Обладательницы кудрявых локонов также заметят положительные изменения: локоны станут более упругими, упругими, ухоженными, из них больше не будут торчать непослушные пряди. Однако </a:t>
            </a:r>
            <a:r>
              <a:rPr lang="ru-RU" sz="2000" dirty="0" err="1">
                <a:solidFill>
                  <a:schemeClr val="bg1"/>
                </a:solidFill>
                <a:latin typeface="Times New Roman" panose="02020603050405020304" pitchFamily="18" charset="0"/>
                <a:cs typeface="Times New Roman" panose="02020603050405020304" pitchFamily="18" charset="0"/>
              </a:rPr>
              <a:t>ботокс</a:t>
            </a:r>
            <a:r>
              <a:rPr lang="ru-RU" sz="2000" dirty="0">
                <a:solidFill>
                  <a:schemeClr val="bg1"/>
                </a:solidFill>
                <a:latin typeface="Times New Roman" panose="02020603050405020304" pitchFamily="18" charset="0"/>
                <a:cs typeface="Times New Roman" panose="02020603050405020304" pitchFamily="18" charset="0"/>
              </a:rPr>
              <a:t> не выпрямляет волосы. Даже если вы предпочитаете горячий метод, ваши волосы будут прямыми, но ненадолго. Основная цель процедуры – лечение и восстановление, поэтому для идеального выпрямления кудрявых волос лучше выбрать </a:t>
            </a:r>
            <a:r>
              <a:rPr lang="ru-RU" sz="2000" dirty="0" err="1">
                <a:solidFill>
                  <a:schemeClr val="bg1"/>
                </a:solidFill>
                <a:latin typeface="Times New Roman" panose="02020603050405020304" pitchFamily="18" charset="0"/>
                <a:cs typeface="Times New Roman" panose="02020603050405020304" pitchFamily="18" charset="0"/>
              </a:rPr>
              <a:t>кератиновое</a:t>
            </a:r>
            <a:r>
              <a:rPr lang="ru-RU" sz="2000" dirty="0">
                <a:solidFill>
                  <a:schemeClr val="bg1"/>
                </a:solidFill>
                <a:latin typeface="Times New Roman" panose="02020603050405020304" pitchFamily="18" charset="0"/>
                <a:cs typeface="Times New Roman" panose="02020603050405020304" pitchFamily="18" charset="0"/>
              </a:rPr>
              <a:t> выпрямление.</a:t>
            </a:r>
          </a:p>
          <a:p>
            <a:endParaRPr lang="ru-RU" sz="5400" dirty="0">
              <a:solidFill>
                <a:schemeClr val="bg1"/>
              </a:solidFill>
            </a:endParaRPr>
          </a:p>
        </p:txBody>
      </p:sp>
      <p:sp>
        <p:nvSpPr>
          <p:cNvPr id="6" name="Прямоугольник 1">
            <a:extLst>
              <a:ext uri="{FF2B5EF4-FFF2-40B4-BE49-F238E27FC236}">
                <a16:creationId xmlns:a16="http://schemas.microsoft.com/office/drawing/2014/main" xmlns="" id="{62FFD0F1-A8A3-42C9-B720-DC92A4B978A6}"/>
              </a:ext>
            </a:extLst>
          </p:cNvPr>
          <p:cNvSpPr/>
          <p:nvPr/>
        </p:nvSpPr>
        <p:spPr>
          <a:xfrm>
            <a:off x="9528" y="630687"/>
            <a:ext cx="4691472" cy="865933"/>
          </a:xfrm>
          <a:custGeom>
            <a:avLst/>
            <a:gdLst>
              <a:gd name="connsiteX0" fmla="*/ 0 w 4386001"/>
              <a:gd name="connsiteY0" fmla="*/ 0 h 865933"/>
              <a:gd name="connsiteX1" fmla="*/ 4386001 w 4386001"/>
              <a:gd name="connsiteY1" fmla="*/ 0 h 865933"/>
              <a:gd name="connsiteX2" fmla="*/ 4386001 w 4386001"/>
              <a:gd name="connsiteY2" fmla="*/ 865933 h 865933"/>
              <a:gd name="connsiteX3" fmla="*/ 0 w 4386001"/>
              <a:gd name="connsiteY3" fmla="*/ 865933 h 865933"/>
              <a:gd name="connsiteX4" fmla="*/ 0 w 4386001"/>
              <a:gd name="connsiteY4" fmla="*/ 0 h 865933"/>
              <a:gd name="connsiteX0" fmla="*/ 0 w 4386001"/>
              <a:gd name="connsiteY0" fmla="*/ 0 h 865933"/>
              <a:gd name="connsiteX1" fmla="*/ 4386001 w 4386001"/>
              <a:gd name="connsiteY1" fmla="*/ 0 h 865933"/>
              <a:gd name="connsiteX2" fmla="*/ 3547801 w 4386001"/>
              <a:gd name="connsiteY2" fmla="*/ 865933 h 865933"/>
              <a:gd name="connsiteX3" fmla="*/ 0 w 4386001"/>
              <a:gd name="connsiteY3" fmla="*/ 865933 h 865933"/>
              <a:gd name="connsiteX4" fmla="*/ 0 w 4386001"/>
              <a:gd name="connsiteY4" fmla="*/ 0 h 86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6001" h="865933">
                <a:moveTo>
                  <a:pt x="0" y="0"/>
                </a:moveTo>
                <a:lnTo>
                  <a:pt x="4386001" y="0"/>
                </a:lnTo>
                <a:lnTo>
                  <a:pt x="3547801" y="865933"/>
                </a:lnTo>
                <a:lnTo>
                  <a:pt x="0" y="865933"/>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xmlns="" id="{17B0A06D-BE18-42F6-B6FD-5711770E378C}"/>
              </a:ext>
            </a:extLst>
          </p:cNvPr>
          <p:cNvSpPr txBox="1"/>
          <p:nvPr/>
        </p:nvSpPr>
        <p:spPr>
          <a:xfrm>
            <a:off x="346888" y="583365"/>
            <a:ext cx="3711277" cy="923330"/>
          </a:xfrm>
          <a:prstGeom prst="rect">
            <a:avLst/>
          </a:prstGeom>
          <a:noFill/>
        </p:spPr>
        <p:txBody>
          <a:bodyPr wrap="square" rtlCol="0">
            <a:spAutoFit/>
          </a:bodyPr>
          <a:lstStyle/>
          <a:p>
            <a:pPr algn="ctr"/>
            <a:r>
              <a:rPr lang="ru-RU" sz="5400" b="1" dirty="0" smtClean="0">
                <a:solidFill>
                  <a:schemeClr val="bg1"/>
                </a:solidFill>
                <a:latin typeface="Times New Roman" panose="02020603050405020304" pitchFamily="18" charset="0"/>
                <a:cs typeface="Times New Roman" panose="02020603050405020304" pitchFamily="18" charset="0"/>
              </a:rPr>
              <a:t>Выводы</a:t>
            </a:r>
            <a:endParaRPr lang="ru-RU"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727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766" y="0"/>
            <a:ext cx="8743950" cy="6858000"/>
          </a:xfrm>
          <a:prstGeom prst="rect">
            <a:avLst/>
          </a:prstGeom>
        </p:spPr>
      </p:pic>
      <p:sp>
        <p:nvSpPr>
          <p:cNvPr id="4" name="Прямоугольник 3">
            <a:extLst>
              <a:ext uri="{FF2B5EF4-FFF2-40B4-BE49-F238E27FC236}">
                <a16:creationId xmlns:a16="http://schemas.microsoft.com/office/drawing/2014/main" xmlns="" id="{5DF29FB0-2825-4E75-80D6-FDFD8999BD20}"/>
              </a:ext>
            </a:extLst>
          </p:cNvPr>
          <p:cNvSpPr/>
          <p:nvPr/>
        </p:nvSpPr>
        <p:spPr>
          <a:xfrm>
            <a:off x="20812" y="14830"/>
            <a:ext cx="3418954" cy="68431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xmlns="" id="{17B0A06D-BE18-42F6-B6FD-5711770E378C}"/>
              </a:ext>
            </a:extLst>
          </p:cNvPr>
          <p:cNvSpPr txBox="1"/>
          <p:nvPr/>
        </p:nvSpPr>
        <p:spPr>
          <a:xfrm>
            <a:off x="0" y="324000"/>
            <a:ext cx="3711277" cy="1754326"/>
          </a:xfrm>
          <a:prstGeom prst="rect">
            <a:avLst/>
          </a:prstGeom>
          <a:noFill/>
        </p:spPr>
        <p:txBody>
          <a:bodyPr wrap="square" rtlCol="0">
            <a:spAutoFit/>
          </a:bodyPr>
          <a:lstStyle/>
          <a:p>
            <a:r>
              <a:rPr lang="ru-RU" sz="5400" b="1"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817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олилиния: фигура 19">
            <a:extLst>
              <a:ext uri="{FF2B5EF4-FFF2-40B4-BE49-F238E27FC236}">
                <a16:creationId xmlns:a16="http://schemas.microsoft.com/office/drawing/2014/main" xmlns="" id="{0C370953-F495-4EB6-B835-70A5E7B3F6EE}"/>
              </a:ext>
            </a:extLst>
          </p:cNvPr>
          <p:cNvSpPr/>
          <p:nvPr/>
        </p:nvSpPr>
        <p:spPr>
          <a:xfrm rot="10800000">
            <a:off x="-26579" y="-92026"/>
            <a:ext cx="7512001" cy="6950026"/>
          </a:xfrm>
          <a:custGeom>
            <a:avLst/>
            <a:gdLst>
              <a:gd name="connsiteX0" fmla="*/ 7512001 w 7512001"/>
              <a:gd name="connsiteY0" fmla="*/ 6976184 h 6976184"/>
              <a:gd name="connsiteX1" fmla="*/ 7471158 w 7512001"/>
              <a:gd name="connsiteY1" fmla="*/ 6914835 h 6976184"/>
              <a:gd name="connsiteX2" fmla="*/ 0 w 7512001"/>
              <a:gd name="connsiteY2" fmla="*/ 6914835 h 6976184"/>
              <a:gd name="connsiteX3" fmla="*/ 2882430 w 7512001"/>
              <a:gd name="connsiteY3" fmla="*/ 0 h 6976184"/>
              <a:gd name="connsiteX4" fmla="*/ 2920480 w 7512001"/>
              <a:gd name="connsiteY4" fmla="*/ 56832 h 6976184"/>
              <a:gd name="connsiteX5" fmla="*/ 7512001 w 7512001"/>
              <a:gd name="connsiteY5" fmla="*/ 56832 h 697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2001" h="6976184">
                <a:moveTo>
                  <a:pt x="7512001" y="6976184"/>
                </a:moveTo>
                <a:lnTo>
                  <a:pt x="7471158" y="6914835"/>
                </a:lnTo>
                <a:lnTo>
                  <a:pt x="0" y="6914835"/>
                </a:lnTo>
                <a:lnTo>
                  <a:pt x="2882430" y="0"/>
                </a:lnTo>
                <a:lnTo>
                  <a:pt x="2920480" y="56832"/>
                </a:lnTo>
                <a:lnTo>
                  <a:pt x="7512001" y="56832"/>
                </a:lnTo>
                <a:close/>
              </a:path>
            </a:pathLst>
          </a:custGeom>
          <a:solidFill>
            <a:schemeClr val="accent6">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5" name="Равнобедренный треугольник 4">
            <a:extLst>
              <a:ext uri="{FF2B5EF4-FFF2-40B4-BE49-F238E27FC236}">
                <a16:creationId xmlns:a16="http://schemas.microsoft.com/office/drawing/2014/main" xmlns="" id="{5DF29FB0-2825-4E75-80D6-FDFD8999BD20}"/>
              </a:ext>
            </a:extLst>
          </p:cNvPr>
          <p:cNvSpPr/>
          <p:nvPr/>
        </p:nvSpPr>
        <p:spPr>
          <a:xfrm>
            <a:off x="10437953" y="2895321"/>
            <a:ext cx="1733937" cy="396267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4">
            <a:extLst>
              <a:ext uri="{FF2B5EF4-FFF2-40B4-BE49-F238E27FC236}">
                <a16:creationId xmlns:a16="http://schemas.microsoft.com/office/drawing/2014/main" xmlns="" id="{ED43E661-D69B-4EC6-8FFE-EB226B9C184A}"/>
              </a:ext>
            </a:extLst>
          </p:cNvPr>
          <p:cNvSpPr/>
          <p:nvPr/>
        </p:nvSpPr>
        <p:spPr>
          <a:xfrm rot="1363364">
            <a:off x="5443049" y="2661750"/>
            <a:ext cx="569591" cy="4422544"/>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69591"/>
              <a:gd name="connsiteY0" fmla="*/ 222006 h 5400000"/>
              <a:gd name="connsiteX1" fmla="*/ 540000 w 569591"/>
              <a:gd name="connsiteY1" fmla="*/ 0 h 5400000"/>
              <a:gd name="connsiteX2" fmla="*/ 569591 w 569591"/>
              <a:gd name="connsiteY2" fmla="*/ 5094866 h 5400000"/>
              <a:gd name="connsiteX3" fmla="*/ 0 w 569591"/>
              <a:gd name="connsiteY3" fmla="*/ 5400000 h 5400000"/>
              <a:gd name="connsiteX4" fmla="*/ 32 w 569591"/>
              <a:gd name="connsiteY4" fmla="*/ 222006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91" h="5400000">
                <a:moveTo>
                  <a:pt x="32" y="222006"/>
                </a:moveTo>
                <a:lnTo>
                  <a:pt x="540000" y="0"/>
                </a:lnTo>
                <a:lnTo>
                  <a:pt x="569591" y="5094866"/>
                </a:lnTo>
                <a:lnTo>
                  <a:pt x="0" y="5400000"/>
                </a:lnTo>
                <a:cubicBezTo>
                  <a:pt x="11" y="3674002"/>
                  <a:pt x="21" y="1948004"/>
                  <a:pt x="32" y="22200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xmlns="" id="{17B0A06D-BE18-42F6-B6FD-5711770E378C}"/>
              </a:ext>
            </a:extLst>
          </p:cNvPr>
          <p:cNvSpPr txBox="1"/>
          <p:nvPr/>
        </p:nvSpPr>
        <p:spPr>
          <a:xfrm>
            <a:off x="1" y="121028"/>
            <a:ext cx="7134358" cy="1569660"/>
          </a:xfrm>
          <a:prstGeom prst="rect">
            <a:avLst/>
          </a:prstGeom>
          <a:noFill/>
        </p:spPr>
        <p:txBody>
          <a:bodyPr wrap="square" rtlCol="0">
            <a:spAutoFit/>
          </a:bodyPr>
          <a:lstStyle/>
          <a:p>
            <a:pPr algn="ctr"/>
            <a:r>
              <a:rPr lang="ru-RU" sz="4800" b="1" dirty="0" smtClean="0">
                <a:solidFill>
                  <a:schemeClr val="bg1"/>
                </a:solidFill>
                <a:latin typeface="Times New Roman" panose="02020603050405020304" pitchFamily="18" charset="0"/>
                <a:cs typeface="Times New Roman" panose="02020603050405020304" pitchFamily="18" charset="0"/>
              </a:rPr>
              <a:t>Понятие ботокса </a:t>
            </a:r>
          </a:p>
          <a:p>
            <a:pPr algn="ctr"/>
            <a:r>
              <a:rPr lang="ru-RU" sz="4800" b="1" dirty="0" smtClean="0">
                <a:solidFill>
                  <a:schemeClr val="bg1"/>
                </a:solidFill>
                <a:latin typeface="Times New Roman" panose="02020603050405020304" pitchFamily="18" charset="0"/>
                <a:cs typeface="Times New Roman" panose="02020603050405020304" pitchFamily="18" charset="0"/>
              </a:rPr>
              <a:t>для волос</a:t>
            </a:r>
            <a:endParaRPr lang="ru-RU" sz="4800" b="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xmlns="" id="{6ECB0B55-440E-4270-872B-E946489FCA45}"/>
              </a:ext>
            </a:extLst>
          </p:cNvPr>
          <p:cNvSpPr/>
          <p:nvPr/>
        </p:nvSpPr>
        <p:spPr>
          <a:xfrm>
            <a:off x="201000" y="1989000"/>
            <a:ext cx="2025000" cy="74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xmlns="" id="{01D80F55-55DC-4407-82C1-96456F1687E4}"/>
              </a:ext>
            </a:extLst>
          </p:cNvPr>
          <p:cNvSpPr/>
          <p:nvPr/>
        </p:nvSpPr>
        <p:spPr>
          <a:xfrm>
            <a:off x="366125" y="2256909"/>
            <a:ext cx="5273553" cy="4154984"/>
          </a:xfrm>
          <a:prstGeom prst="rect">
            <a:avLst/>
          </a:prstGeom>
        </p:spPr>
        <p:txBody>
          <a:bodyPr wrap="square">
            <a:spAutoFit/>
          </a:bodyPr>
          <a:lstStyle/>
          <a:p>
            <a:pPr algn="ctr"/>
            <a:r>
              <a:rPr lang="ru-RU" sz="2400" dirty="0" smtClean="0">
                <a:solidFill>
                  <a:schemeClr val="bg1"/>
                </a:solidFill>
                <a:latin typeface="Times New Roman" panose="02020603050405020304" pitchFamily="18" charset="0"/>
                <a:cs typeface="Times New Roman" panose="02020603050405020304" pitchFamily="18" charset="0"/>
              </a:rPr>
              <a:t>В </a:t>
            </a:r>
            <a:r>
              <a:rPr lang="ru-RU" sz="2400" dirty="0">
                <a:solidFill>
                  <a:schemeClr val="bg1"/>
                </a:solidFill>
                <a:latin typeface="Times New Roman" panose="02020603050405020304" pitchFamily="18" charset="0"/>
                <a:cs typeface="Times New Roman" panose="02020603050405020304" pitchFamily="18" charset="0"/>
              </a:rPr>
              <a:t>отличие от омолаживающей косметической процедуры, </a:t>
            </a:r>
            <a:r>
              <a:rPr lang="ru-RU" sz="2400" dirty="0" err="1">
                <a:solidFill>
                  <a:schemeClr val="bg1"/>
                </a:solidFill>
                <a:latin typeface="Times New Roman" panose="02020603050405020304" pitchFamily="18" charset="0"/>
                <a:cs typeface="Times New Roman" panose="02020603050405020304" pitchFamily="18" charset="0"/>
              </a:rPr>
              <a:t>ботокс</a:t>
            </a:r>
            <a:r>
              <a:rPr lang="ru-RU" sz="2400" dirty="0">
                <a:solidFill>
                  <a:schemeClr val="bg1"/>
                </a:solidFill>
                <a:latin typeface="Times New Roman" panose="02020603050405020304" pitchFamily="18" charset="0"/>
                <a:cs typeface="Times New Roman" panose="02020603050405020304" pitchFamily="18" charset="0"/>
              </a:rPr>
              <a:t> для волос не является инъекцией красоты. Да и состав препаратов, с помощью которых осуществляется заживление и восстановление волос, удивительно отличается от инъекционных растворов. Свое название процедура получила благодаря эффекту. Локоны действительно как будто </a:t>
            </a:r>
            <a:r>
              <a:rPr lang="ru-RU" sz="2400" dirty="0" smtClean="0">
                <a:solidFill>
                  <a:schemeClr val="bg1"/>
                </a:solidFill>
                <a:latin typeface="Times New Roman" panose="02020603050405020304" pitchFamily="18" charset="0"/>
                <a:cs typeface="Times New Roman" panose="02020603050405020304" pitchFamily="18" charset="0"/>
              </a:rPr>
              <a:t>становятся </a:t>
            </a:r>
            <a:r>
              <a:rPr lang="ru-RU" sz="2400" dirty="0">
                <a:solidFill>
                  <a:schemeClr val="bg1"/>
                </a:solidFill>
                <a:latin typeface="Times New Roman" panose="02020603050405020304" pitchFamily="18" charset="0"/>
                <a:cs typeface="Times New Roman" panose="02020603050405020304" pitchFamily="18" charset="0"/>
              </a:rPr>
              <a:t>моложе, здоровее и ухоженнее. </a:t>
            </a:r>
            <a:r>
              <a:rPr lang="ru-RU" sz="2400" dirty="0" smtClean="0">
                <a:solidFill>
                  <a:schemeClr val="bg1"/>
                </a:solidFill>
                <a:latin typeface="Times New Roman" panose="02020603050405020304" pitchFamily="18" charset="0"/>
                <a:cs typeface="Times New Roman" panose="02020603050405020304" pitchFamily="18" charset="0"/>
              </a:rPr>
              <a:t> </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2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0E6B8E0E-916E-446C-8132-93622B2B0F73}"/>
              </a:ext>
            </a:extLst>
          </p:cNvPr>
          <p:cNvSpPr/>
          <p:nvPr/>
        </p:nvSpPr>
        <p:spPr>
          <a:xfrm rot="1363364">
            <a:off x="6394095" y="-354265"/>
            <a:ext cx="511263" cy="514111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83936 w 540000"/>
              <a:gd name="connsiteY2" fmla="*/ 526612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57468 w 540000"/>
              <a:gd name="connsiteY2" fmla="*/ 5215249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3701 w 540000"/>
              <a:gd name="connsiteY2" fmla="*/ 5217802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7531 w 540000"/>
              <a:gd name="connsiteY2" fmla="*/ 5208453 h 5400000"/>
              <a:gd name="connsiteX3" fmla="*/ 0 w 540000"/>
              <a:gd name="connsiteY3" fmla="*/ 5400000 h 5400000"/>
              <a:gd name="connsiteX4" fmla="*/ 0 w 540000"/>
              <a:gd name="connsiteY4" fmla="*/ 0 h 5400000"/>
              <a:gd name="connsiteX0" fmla="*/ 0 w 540000"/>
              <a:gd name="connsiteY0" fmla="*/ 0 h 5400000"/>
              <a:gd name="connsiteX1" fmla="*/ 540000 w 540000"/>
              <a:gd name="connsiteY1" fmla="*/ 0 h 5400000"/>
              <a:gd name="connsiteX2" fmla="*/ 465692 w 540000"/>
              <a:gd name="connsiteY2" fmla="*/ 5204060 h 5400000"/>
              <a:gd name="connsiteX3" fmla="*/ 0 w 540000"/>
              <a:gd name="connsiteY3" fmla="*/ 5400000 h 5400000"/>
              <a:gd name="connsiteX4" fmla="*/ 0 w 540000"/>
              <a:gd name="connsiteY4" fmla="*/ 0 h 5400000"/>
              <a:gd name="connsiteX0" fmla="*/ 36158 w 540000"/>
              <a:gd name="connsiteY0" fmla="*/ 233622 h 5400000"/>
              <a:gd name="connsiteX1" fmla="*/ 540000 w 540000"/>
              <a:gd name="connsiteY1" fmla="*/ 0 h 5400000"/>
              <a:gd name="connsiteX2" fmla="*/ 465692 w 540000"/>
              <a:gd name="connsiteY2" fmla="*/ 5204060 h 5400000"/>
              <a:gd name="connsiteX3" fmla="*/ 0 w 540000"/>
              <a:gd name="connsiteY3" fmla="*/ 5400000 h 5400000"/>
              <a:gd name="connsiteX4" fmla="*/ 36158 w 540000"/>
              <a:gd name="connsiteY4" fmla="*/ 233622 h 5400000"/>
              <a:gd name="connsiteX0" fmla="*/ 21991 w 540000"/>
              <a:gd name="connsiteY0" fmla="*/ 232632 h 5400000"/>
              <a:gd name="connsiteX1" fmla="*/ 540000 w 540000"/>
              <a:gd name="connsiteY1" fmla="*/ 0 h 5400000"/>
              <a:gd name="connsiteX2" fmla="*/ 465692 w 540000"/>
              <a:gd name="connsiteY2" fmla="*/ 5204060 h 5400000"/>
              <a:gd name="connsiteX3" fmla="*/ 0 w 540000"/>
              <a:gd name="connsiteY3" fmla="*/ 5400000 h 5400000"/>
              <a:gd name="connsiteX4" fmla="*/ 21991 w 540000"/>
              <a:gd name="connsiteY4" fmla="*/ 232632 h 5400000"/>
              <a:gd name="connsiteX0" fmla="*/ 21991 w 528835"/>
              <a:gd name="connsiteY0" fmla="*/ 191934 h 5359302"/>
              <a:gd name="connsiteX1" fmla="*/ 528835 w 528835"/>
              <a:gd name="connsiteY1" fmla="*/ 0 h 5359302"/>
              <a:gd name="connsiteX2" fmla="*/ 465692 w 528835"/>
              <a:gd name="connsiteY2" fmla="*/ 5163362 h 5359302"/>
              <a:gd name="connsiteX3" fmla="*/ 0 w 528835"/>
              <a:gd name="connsiteY3" fmla="*/ 5359302 h 5359302"/>
              <a:gd name="connsiteX4" fmla="*/ 21991 w 528835"/>
              <a:gd name="connsiteY4" fmla="*/ 191934 h 5359302"/>
              <a:gd name="connsiteX0" fmla="*/ 13681 w 528835"/>
              <a:gd name="connsiteY0" fmla="*/ 188390 h 5359302"/>
              <a:gd name="connsiteX1" fmla="*/ 528835 w 528835"/>
              <a:gd name="connsiteY1" fmla="*/ 0 h 5359302"/>
              <a:gd name="connsiteX2" fmla="*/ 465692 w 528835"/>
              <a:gd name="connsiteY2" fmla="*/ 5163362 h 5359302"/>
              <a:gd name="connsiteX3" fmla="*/ 0 w 528835"/>
              <a:gd name="connsiteY3" fmla="*/ 5359302 h 5359302"/>
              <a:gd name="connsiteX4" fmla="*/ 13681 w 528835"/>
              <a:gd name="connsiteY4" fmla="*/ 188390 h 5359302"/>
              <a:gd name="connsiteX0" fmla="*/ 13681 w 511263"/>
              <a:gd name="connsiteY0" fmla="*/ 180730 h 5351642"/>
              <a:gd name="connsiteX1" fmla="*/ 511263 w 511263"/>
              <a:gd name="connsiteY1" fmla="*/ 0 h 5351642"/>
              <a:gd name="connsiteX2" fmla="*/ 465692 w 511263"/>
              <a:gd name="connsiteY2" fmla="*/ 5155702 h 5351642"/>
              <a:gd name="connsiteX3" fmla="*/ 0 w 511263"/>
              <a:gd name="connsiteY3" fmla="*/ 5351642 h 5351642"/>
              <a:gd name="connsiteX4" fmla="*/ 13681 w 511263"/>
              <a:gd name="connsiteY4" fmla="*/ 180730 h 535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63" h="5351642">
                <a:moveTo>
                  <a:pt x="13681" y="180730"/>
                </a:moveTo>
                <a:lnTo>
                  <a:pt x="511263" y="0"/>
                </a:lnTo>
                <a:lnTo>
                  <a:pt x="465692" y="5155702"/>
                </a:lnTo>
                <a:lnTo>
                  <a:pt x="0" y="5351642"/>
                </a:lnTo>
                <a:cubicBezTo>
                  <a:pt x="7330" y="3629186"/>
                  <a:pt x="6351" y="1903186"/>
                  <a:pt x="13681" y="1807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a16="http://schemas.microsoft.com/office/drawing/2014/main" xmlns="" id="{ED43E661-D69B-4EC6-8FFE-EB226B9C184A}"/>
              </a:ext>
            </a:extLst>
          </p:cNvPr>
          <p:cNvSpPr/>
          <p:nvPr/>
        </p:nvSpPr>
        <p:spPr>
          <a:xfrm rot="1363364">
            <a:off x="4678813" y="2903051"/>
            <a:ext cx="532615" cy="4206197"/>
          </a:xfrm>
          <a:custGeom>
            <a:avLst/>
            <a:gdLst>
              <a:gd name="connsiteX0" fmla="*/ 0 w 540000"/>
              <a:gd name="connsiteY0" fmla="*/ 0 h 5400000"/>
              <a:gd name="connsiteX1" fmla="*/ 540000 w 540000"/>
              <a:gd name="connsiteY1" fmla="*/ 0 h 5400000"/>
              <a:gd name="connsiteX2" fmla="*/ 540000 w 540000"/>
              <a:gd name="connsiteY2" fmla="*/ 5400000 h 5400000"/>
              <a:gd name="connsiteX3" fmla="*/ 0 w 540000"/>
              <a:gd name="connsiteY3" fmla="*/ 5400000 h 5400000"/>
              <a:gd name="connsiteX4" fmla="*/ 0 w 540000"/>
              <a:gd name="connsiteY4" fmla="*/ 0 h 5400000"/>
              <a:gd name="connsiteX0" fmla="*/ 32 w 540000"/>
              <a:gd name="connsiteY0" fmla="*/ 222006 h 5400000"/>
              <a:gd name="connsiteX1" fmla="*/ 540000 w 540000"/>
              <a:gd name="connsiteY1" fmla="*/ 0 h 5400000"/>
              <a:gd name="connsiteX2" fmla="*/ 540000 w 540000"/>
              <a:gd name="connsiteY2" fmla="*/ 5400000 h 5400000"/>
              <a:gd name="connsiteX3" fmla="*/ 0 w 540000"/>
              <a:gd name="connsiteY3" fmla="*/ 5400000 h 5400000"/>
              <a:gd name="connsiteX4" fmla="*/ 32 w 540000"/>
              <a:gd name="connsiteY4" fmla="*/ 222006 h 5400000"/>
              <a:gd name="connsiteX0" fmla="*/ 32 w 540000"/>
              <a:gd name="connsiteY0" fmla="*/ 138230 h 5316224"/>
              <a:gd name="connsiteX1" fmla="*/ 537219 w 540000"/>
              <a:gd name="connsiteY1" fmla="*/ 0 h 5316224"/>
              <a:gd name="connsiteX2" fmla="*/ 540000 w 540000"/>
              <a:gd name="connsiteY2" fmla="*/ 5316224 h 5316224"/>
              <a:gd name="connsiteX3" fmla="*/ 0 w 540000"/>
              <a:gd name="connsiteY3" fmla="*/ 5316224 h 5316224"/>
              <a:gd name="connsiteX4" fmla="*/ 32 w 540000"/>
              <a:gd name="connsiteY4" fmla="*/ 138230 h 5316224"/>
              <a:gd name="connsiteX0" fmla="*/ 1332 w 540000"/>
              <a:gd name="connsiteY0" fmla="*/ 182433 h 5316224"/>
              <a:gd name="connsiteX1" fmla="*/ 537219 w 540000"/>
              <a:gd name="connsiteY1" fmla="*/ 0 h 5316224"/>
              <a:gd name="connsiteX2" fmla="*/ 540000 w 540000"/>
              <a:gd name="connsiteY2" fmla="*/ 5316224 h 5316224"/>
              <a:gd name="connsiteX3" fmla="*/ 0 w 540000"/>
              <a:gd name="connsiteY3" fmla="*/ 5316224 h 5316224"/>
              <a:gd name="connsiteX4" fmla="*/ 1332 w 540000"/>
              <a:gd name="connsiteY4" fmla="*/ 182433 h 5316224"/>
              <a:gd name="connsiteX0" fmla="*/ 1332 w 540000"/>
              <a:gd name="connsiteY0" fmla="*/ 197076 h 5330867"/>
              <a:gd name="connsiteX1" fmla="*/ 531087 w 540000"/>
              <a:gd name="connsiteY1" fmla="*/ 0 h 5330867"/>
              <a:gd name="connsiteX2" fmla="*/ 540000 w 540000"/>
              <a:gd name="connsiteY2" fmla="*/ 5330867 h 5330867"/>
              <a:gd name="connsiteX3" fmla="*/ 0 w 540000"/>
              <a:gd name="connsiteY3" fmla="*/ 5330867 h 5330867"/>
              <a:gd name="connsiteX4" fmla="*/ 1332 w 540000"/>
              <a:gd name="connsiteY4" fmla="*/ 197076 h 5330867"/>
              <a:gd name="connsiteX0" fmla="*/ 8892 w 540000"/>
              <a:gd name="connsiteY0" fmla="*/ 190468 h 5330867"/>
              <a:gd name="connsiteX1" fmla="*/ 531087 w 540000"/>
              <a:gd name="connsiteY1" fmla="*/ 0 h 5330867"/>
              <a:gd name="connsiteX2" fmla="*/ 540000 w 540000"/>
              <a:gd name="connsiteY2" fmla="*/ 5330867 h 5330867"/>
              <a:gd name="connsiteX3" fmla="*/ 0 w 540000"/>
              <a:gd name="connsiteY3" fmla="*/ 5330867 h 5330867"/>
              <a:gd name="connsiteX4" fmla="*/ 8892 w 540000"/>
              <a:gd name="connsiteY4" fmla="*/ 190468 h 5330867"/>
              <a:gd name="connsiteX0" fmla="*/ 8892 w 540000"/>
              <a:gd name="connsiteY0" fmla="*/ 178924 h 5319323"/>
              <a:gd name="connsiteX1" fmla="*/ 528177 w 540000"/>
              <a:gd name="connsiteY1" fmla="*/ 0 h 5319323"/>
              <a:gd name="connsiteX2" fmla="*/ 540000 w 540000"/>
              <a:gd name="connsiteY2" fmla="*/ 5319323 h 5319323"/>
              <a:gd name="connsiteX3" fmla="*/ 0 w 540000"/>
              <a:gd name="connsiteY3" fmla="*/ 5319323 h 5319323"/>
              <a:gd name="connsiteX4" fmla="*/ 8892 w 540000"/>
              <a:gd name="connsiteY4" fmla="*/ 178924 h 5319323"/>
              <a:gd name="connsiteX0" fmla="*/ 8892 w 532615"/>
              <a:gd name="connsiteY0" fmla="*/ 178924 h 5319323"/>
              <a:gd name="connsiteX1" fmla="*/ 528177 w 532615"/>
              <a:gd name="connsiteY1" fmla="*/ 0 h 5319323"/>
              <a:gd name="connsiteX2" fmla="*/ 532615 w 532615"/>
              <a:gd name="connsiteY2" fmla="*/ 5083327 h 5319323"/>
              <a:gd name="connsiteX3" fmla="*/ 0 w 532615"/>
              <a:gd name="connsiteY3" fmla="*/ 5319323 h 5319323"/>
              <a:gd name="connsiteX4" fmla="*/ 8892 w 532615"/>
              <a:gd name="connsiteY4" fmla="*/ 178924 h 531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615" h="5319323">
                <a:moveTo>
                  <a:pt x="8892" y="178924"/>
                </a:moveTo>
                <a:lnTo>
                  <a:pt x="528177" y="0"/>
                </a:lnTo>
                <a:cubicBezTo>
                  <a:pt x="529656" y="1694442"/>
                  <a:pt x="531136" y="3388885"/>
                  <a:pt x="532615" y="5083327"/>
                </a:cubicBezTo>
                <a:lnTo>
                  <a:pt x="0" y="5319323"/>
                </a:lnTo>
                <a:cubicBezTo>
                  <a:pt x="11" y="3593325"/>
                  <a:pt x="8881" y="1904922"/>
                  <a:pt x="8892" y="17892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авнобедренный треугольник 6">
            <a:extLst>
              <a:ext uri="{FF2B5EF4-FFF2-40B4-BE49-F238E27FC236}">
                <a16:creationId xmlns:a16="http://schemas.microsoft.com/office/drawing/2014/main" xmlns="" id="{5DF29FB0-2825-4E75-80D6-FDFD8999BD20}"/>
              </a:ext>
            </a:extLst>
          </p:cNvPr>
          <p:cNvSpPr/>
          <p:nvPr/>
        </p:nvSpPr>
        <p:spPr>
          <a:xfrm>
            <a:off x="10437953" y="2895321"/>
            <a:ext cx="1733937" cy="396267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xmlns="" id="{17B0A06D-BE18-42F6-B6FD-5711770E378C}"/>
              </a:ext>
            </a:extLst>
          </p:cNvPr>
          <p:cNvSpPr txBox="1"/>
          <p:nvPr/>
        </p:nvSpPr>
        <p:spPr>
          <a:xfrm>
            <a:off x="7773061" y="126228"/>
            <a:ext cx="4317079" cy="1200329"/>
          </a:xfrm>
          <a:prstGeom prst="rect">
            <a:avLst/>
          </a:prstGeom>
          <a:noFill/>
        </p:spPr>
        <p:txBody>
          <a:bodyPr wrap="none" rtlCol="0">
            <a:spAutoFit/>
          </a:bodyPr>
          <a:lstStyle/>
          <a:p>
            <a:pPr algn="ctr"/>
            <a:r>
              <a:rPr lang="ru-RU" sz="3600" b="1" dirty="0" smtClean="0">
                <a:latin typeface="Times New Roman" panose="02020603050405020304" pitchFamily="18" charset="0"/>
                <a:cs typeface="Times New Roman" panose="02020603050405020304" pitchFamily="18" charset="0"/>
              </a:rPr>
              <a:t>История появления</a:t>
            </a:r>
          </a:p>
          <a:p>
            <a:r>
              <a:rPr lang="ru-RU" sz="3600" b="1" dirty="0" smtClean="0">
                <a:latin typeface="Times New Roman" panose="02020603050405020304" pitchFamily="18" charset="0"/>
                <a:cs typeface="Times New Roman" panose="02020603050405020304" pitchFamily="18" charset="0"/>
              </a:rPr>
              <a:t> ботокса для волос</a:t>
            </a:r>
            <a:endParaRPr lang="ru-RU" sz="3600" b="1"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xmlns="" id="{01D80F55-55DC-4407-82C1-96456F1687E4}"/>
              </a:ext>
            </a:extLst>
          </p:cNvPr>
          <p:cNvSpPr/>
          <p:nvPr/>
        </p:nvSpPr>
        <p:spPr>
          <a:xfrm>
            <a:off x="6656245" y="1891480"/>
            <a:ext cx="5447713" cy="4678204"/>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2014 году происходит новый прорыв в косметологии – появляется уникальный состав, известный теперь как «Ботокс для волос». До этого Ботокс, или </a:t>
            </a:r>
            <a:r>
              <a:rPr lang="ru-RU" sz="2000" dirty="0" err="1">
                <a:latin typeface="Times New Roman" panose="02020603050405020304" pitchFamily="18" charset="0"/>
                <a:cs typeface="Times New Roman" panose="02020603050405020304" pitchFamily="18" charset="0"/>
              </a:rPr>
              <a:t>ботулотоксин</a:t>
            </a:r>
            <a:r>
              <a:rPr lang="ru-RU" sz="2000" dirty="0">
                <a:latin typeface="Times New Roman" panose="02020603050405020304" pitchFamily="18" charset="0"/>
                <a:cs typeface="Times New Roman" panose="02020603050405020304" pitchFamily="18" charset="0"/>
              </a:rPr>
              <a:t>, в первую очередь был известен как отравляющее вещество, вызывающее паралич мышц, а позже прославился как средство, разглаживающее мимические морщины. Использование токсических веществ в медицине и косметологии не является чем-то новым. В строго подобранных дозах они могут принести человеку огромную пользу. По этой причине </a:t>
            </a:r>
            <a:r>
              <a:rPr lang="ru-RU" sz="2000" dirty="0" err="1">
                <a:latin typeface="Times New Roman" panose="02020603050405020304" pitchFamily="18" charset="0"/>
                <a:cs typeface="Times New Roman" panose="02020603050405020304" pitchFamily="18" charset="0"/>
              </a:rPr>
              <a:t>ботулотоксин</a:t>
            </a:r>
            <a:r>
              <a:rPr lang="ru-RU" sz="2000" dirty="0">
                <a:latin typeface="Times New Roman" panose="02020603050405020304" pitchFamily="18" charset="0"/>
                <a:cs typeface="Times New Roman" panose="02020603050405020304" pitchFamily="18" charset="0"/>
              </a:rPr>
              <a:t> был поставлен на службу здоровью и красоте.</a:t>
            </a:r>
          </a:p>
          <a:p>
            <a:endParaRPr lang="ru-RU" dirty="0"/>
          </a:p>
        </p:txBody>
      </p:sp>
      <p:sp>
        <p:nvSpPr>
          <p:cNvPr id="18" name="Прямоугольник 17">
            <a:extLst>
              <a:ext uri="{FF2B5EF4-FFF2-40B4-BE49-F238E27FC236}">
                <a16:creationId xmlns:a16="http://schemas.microsoft.com/office/drawing/2014/main" xmlns="" id="{B43BB1D6-E231-4678-9474-D55302BD119A}"/>
              </a:ext>
            </a:extLst>
          </p:cNvPr>
          <p:cNvSpPr/>
          <p:nvPr/>
        </p:nvSpPr>
        <p:spPr>
          <a:xfrm>
            <a:off x="149403" y="124529"/>
            <a:ext cx="4416597" cy="6863417"/>
          </a:xfrm>
          <a:prstGeom prst="rect">
            <a:avLst/>
          </a:prstGeom>
        </p:spPr>
        <p:txBody>
          <a:bodyPr wrap="square">
            <a:spAutoFit/>
          </a:bodyPr>
          <a:lstStyle/>
          <a:p>
            <a:pPr algn="ctr"/>
            <a:r>
              <a:rPr lang="ru-RU" sz="2000" dirty="0" err="1" smtClean="0">
                <a:latin typeface="Times New Roman" panose="02020603050405020304" pitchFamily="18" charset="0"/>
                <a:cs typeface="Times New Roman" panose="02020603050405020304" pitchFamily="18" charset="0"/>
              </a:rPr>
              <a:t>Кератиновое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выпрямление появилось в Бразилии в 2003 году. Несмотря на потрясающий эффект, с самого начала оно имело неприятный эффект: процесс вытягивания и выпрямления волос сопровождался выделением формальдегида, который обжигает слизистые оболочки, вызывает чихание и кашель. Первые клиентки бразильских салонов красоты, которым давно предлагали выпрямить непослушные локоны, стали оставлять негативные отзывы и жаловаться на аллергию и невыносимый слезоточивый эффект. Количество формальдегида в ранних составах было неконтролируемо высоким, поэтому исследования в этой области продолжались.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Со </a:t>
            </a:r>
            <a:r>
              <a:rPr lang="ru-RU" sz="2000" dirty="0">
                <a:latin typeface="Times New Roman" panose="02020603050405020304" pitchFamily="18" charset="0"/>
                <a:cs typeface="Times New Roman" panose="02020603050405020304" pitchFamily="18" charset="0"/>
              </a:rPr>
              <a:t>временем норма содержания этого вещества в </a:t>
            </a:r>
            <a:r>
              <a:rPr lang="ru-RU" sz="2000" dirty="0" err="1">
                <a:latin typeface="Times New Roman" panose="02020603050405020304" pitchFamily="18" charset="0"/>
                <a:cs typeface="Times New Roman" panose="02020603050405020304" pitchFamily="18" charset="0"/>
              </a:rPr>
              <a:t>кератиновых</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композициях существенно снизилась.</a:t>
            </a:r>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4092" r="22568"/>
          <a:stretch/>
        </p:blipFill>
        <p:spPr>
          <a:xfrm>
            <a:off x="4559481" y="132461"/>
            <a:ext cx="1851519" cy="1946539"/>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28204" r="26436"/>
          <a:stretch/>
        </p:blipFill>
        <p:spPr>
          <a:xfrm>
            <a:off x="5318156" y="4773729"/>
            <a:ext cx="1488691" cy="1940113"/>
          </a:xfrm>
          <a:prstGeom prst="rect">
            <a:avLst/>
          </a:prstGeom>
        </p:spPr>
      </p:pic>
    </p:spTree>
    <p:extLst>
      <p:ext uri="{BB962C8B-B14F-4D97-AF65-F5344CB8AC3E}">
        <p14:creationId xmlns:p14="http://schemas.microsoft.com/office/powerpoint/2010/main" val="258627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smtClean="0">
                <a:latin typeface="Times New Roman" panose="02020603050405020304" pitchFamily="18" charset="0"/>
                <a:cs typeface="Times New Roman" panose="02020603050405020304" pitchFamily="18" charset="0"/>
              </a:rPr>
              <a:t>Ботокс для волос рекомендуется в следующих случаях</a:t>
            </a:r>
            <a:endParaRPr lang="ru-RU" sz="3600" b="1" dirty="0">
              <a:latin typeface="Times New Roman" panose="02020603050405020304" pitchFamily="18" charset="0"/>
              <a:cs typeface="Times New Roman" panose="02020603050405020304" pitchFamily="18" charset="0"/>
            </a:endParaRPr>
          </a:p>
        </p:txBody>
      </p:sp>
      <p:pic>
        <p:nvPicPr>
          <p:cNvPr id="9" name="Рисунок 8"/>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7678" r="17678"/>
          <a:stretch>
            <a:fillRect/>
          </a:stretch>
        </p:blipFill>
        <p:spPr/>
      </p:pic>
      <p:pic>
        <p:nvPicPr>
          <p:cNvPr id="13" name="Рисунок 1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7189" r="27189"/>
          <a:stretch>
            <a:fillRect/>
          </a:stretch>
        </p:blipFill>
        <p:spPr/>
      </p:pic>
      <p:pic>
        <p:nvPicPr>
          <p:cNvPr id="11" name="Рисунок 10"/>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9463" r="29463"/>
          <a:stretch>
            <a:fillRect/>
          </a:stretch>
        </p:blipFill>
        <p:spPr/>
      </p:pic>
      <p:pic>
        <p:nvPicPr>
          <p:cNvPr id="10" name="Рисунок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25758" r="25758"/>
          <a:stretch>
            <a:fillRect/>
          </a:stretch>
        </p:blipFill>
        <p:spPr/>
      </p:pic>
      <p:graphicFrame>
        <p:nvGraphicFramePr>
          <p:cNvPr id="8" name="Объект 4"/>
          <p:cNvGraphicFramePr>
            <a:graphicFrameLocks/>
          </p:cNvGraphicFramePr>
          <p:nvPr>
            <p:extLst>
              <p:ext uri="{D42A27DB-BD31-4B8C-83A1-F6EECF244321}">
                <p14:modId xmlns:p14="http://schemas.microsoft.com/office/powerpoint/2010/main" val="1760495107"/>
              </p:ext>
            </p:extLst>
          </p:nvPr>
        </p:nvGraphicFramePr>
        <p:xfrm>
          <a:off x="5712081" y="1396849"/>
          <a:ext cx="6172200" cy="4873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47332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361" y="144000"/>
            <a:ext cx="11364083" cy="956818"/>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Состав и принцип </a:t>
            </a:r>
            <a:r>
              <a:rPr lang="ru-RU" b="1" dirty="0" smtClean="0">
                <a:latin typeface="Times New Roman" panose="02020603050405020304" pitchFamily="18" charset="0"/>
                <a:cs typeface="Times New Roman" panose="02020603050405020304" pitchFamily="18" charset="0"/>
              </a:rPr>
              <a:t>действия ботокса для волос</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66073429"/>
              </p:ext>
            </p:extLst>
          </p:nvPr>
        </p:nvGraphicFramePr>
        <p:xfrm>
          <a:off x="668925" y="956819"/>
          <a:ext cx="11174956" cy="5491480"/>
        </p:xfrm>
        <a:graphic>
          <a:graphicData uri="http://schemas.openxmlformats.org/drawingml/2006/table">
            <a:tbl>
              <a:tblPr firstRow="1" bandRow="1">
                <a:tableStyleId>{93296810-A885-4BE3-A3E7-6D5BEEA58F35}</a:tableStyleId>
              </a:tblPr>
              <a:tblGrid>
                <a:gridCol w="734957"/>
                <a:gridCol w="1665000"/>
                <a:gridCol w="8774999"/>
              </a:tblGrid>
              <a:tr h="370840">
                <a:tc>
                  <a:txBody>
                    <a:bodyPr/>
                    <a:lstStyle/>
                    <a:p>
                      <a:pPr algn="ctr">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п/п</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Компоненты в составе ботокса для волос</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характеристика</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0000"/>
                        </a:lnSpc>
                        <a:spcAft>
                          <a:spcPts val="0"/>
                        </a:spcAft>
                      </a:pPr>
                      <a:r>
                        <a:rPr lang="ru-RU" sz="140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ru-RU" sz="14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Интра-силан</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Молекула данного вещества способна менять свою структуру под воздействием увлажнения или потери влаги, превращаясь из линейной в разветвленную. Благодаря этому она связывается с другими полезными и активными компонентами. Объединившись с ними в единое целое, молекула легко преодолевает поверхностные слои волоса и достигает </a:t>
                      </a:r>
                      <a:r>
                        <a:rPr lang="ru-RU" sz="1400"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кортекса</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(основная часть волосинки). Здесь она взаимодействует с кератином, укрепляя и </a:t>
                      </a:r>
                      <a:r>
                        <a:rPr lang="ru-RU" sz="1400"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оздоравливая</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всё вокруг.</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0000"/>
                        </a:lnSpc>
                        <a:spcAft>
                          <a:spcPts val="0"/>
                        </a:spcAft>
                      </a:pPr>
                      <a:r>
                        <a:rPr lang="ru-RU" sz="140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ru-RU" sz="14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Эластин</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Белок, ускоряющий синтез веществ, отвечающих за послушание и гибкость прядей. Именно благодаря представленному компоненту составы для ботокса волос помогают добиться более легкой укладки.</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0000"/>
                        </a:lnSpc>
                        <a:spcAft>
                          <a:spcPts val="0"/>
                        </a:spcAft>
                      </a:pPr>
                      <a:r>
                        <a:rPr lang="ru-RU" sz="140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ru-RU" sz="14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Кератиновые аминокислоты</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Из данных веществ образуется кератин. Представленный компонент, входящий в состав препарата, не только увлажняет кожу головы, но также и поддерживает </a:t>
                      </a:r>
                      <a:r>
                        <a:rPr lang="ru-RU" sz="1400"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гидробаланс</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внутри самого волоса. Это помогает справиться с сухостью и ломкостью прядей.</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0000"/>
                        </a:lnSpc>
                        <a:spcAft>
                          <a:spcPts val="0"/>
                        </a:spcAft>
                      </a:pPr>
                      <a:r>
                        <a:rPr lang="ru-RU" sz="140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ru-RU" sz="14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Эфирные масла</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Они не только дарят приятный аромат волосам после процедуры, но также и смягчают их и придают блеск.</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0000"/>
                        </a:lnSpc>
                        <a:spcAft>
                          <a:spcPts val="0"/>
                        </a:spcAft>
                      </a:pPr>
                      <a:r>
                        <a:rPr lang="ru-RU" sz="140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ru-RU" sz="14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Экстракты алоэ и зеленого чая</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Данные </a:t>
                      </a:r>
                      <a:r>
                        <a:rPr lang="ru-RU" sz="1400"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фитокомпоненты</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являются природными антиоксидантами, восстанавливают структуру локонов и улучшают кровообращение кожи головы.</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0000"/>
                        </a:lnSpc>
                        <a:spcAft>
                          <a:spcPts val="0"/>
                        </a:spcAft>
                      </a:pPr>
                      <a:r>
                        <a:rPr lang="ru-RU" sz="1400"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Aft>
                          <a:spcPts val="0"/>
                        </a:spcAft>
                      </a:pPr>
                      <a:r>
                        <a:rPr lang="ru-RU" sz="14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Витамины</a:t>
                      </a:r>
                      <a:endParaRPr lang="ru-RU" sz="1400" i="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Чаще всего в состав ботокса входят следующие витамины:</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0000"/>
                        </a:lnSpc>
                        <a:spcAft>
                          <a:spcPts val="0"/>
                        </a:spcAft>
                      </a:pPr>
                      <a:r>
                        <a:rPr lang="ru-RU" sz="1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 Е</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питает кожу головы кислородом;</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0000"/>
                        </a:lnSpc>
                        <a:spcAft>
                          <a:spcPts val="0"/>
                        </a:spcAft>
                      </a:pPr>
                      <a:r>
                        <a:rPr lang="ru-RU" sz="1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 А</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стимулирует рост локонов;</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0000"/>
                        </a:lnSpc>
                        <a:spcAft>
                          <a:spcPts val="0"/>
                        </a:spcAft>
                      </a:pPr>
                      <a:r>
                        <a:rPr lang="ru-RU" sz="14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-витамин С</a:t>
                      </a: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придает прядям блеск и шелковистость.</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0000"/>
                        </a:lnSpc>
                        <a:spcAft>
                          <a:spcPts val="0"/>
                        </a:spcAft>
                      </a:pPr>
                      <a:r>
                        <a:rPr lang="ru-RU" sz="140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4285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10881212" cy="676800"/>
          </a:xfrm>
        </p:spPr>
        <p:txBody>
          <a:bodyPr>
            <a:noAutofit/>
          </a:bodyPr>
          <a:lstStyle/>
          <a:p>
            <a:pPr algn="ctr"/>
            <a:r>
              <a:rPr lang="ru-RU" sz="4800" b="1" dirty="0" smtClean="0">
                <a:latin typeface="Times New Roman" panose="02020603050405020304" pitchFamily="18" charset="0"/>
                <a:cs typeface="Times New Roman" panose="02020603050405020304" pitchFamily="18" charset="0"/>
              </a:rPr>
              <a:t>Виды технологий ботокса для волос</a:t>
            </a:r>
            <a:endParaRPr lang="ru-RU" sz="48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566343004"/>
              </p:ext>
            </p:extLst>
          </p:nvPr>
        </p:nvGraphicFramePr>
        <p:xfrm>
          <a:off x="5548800" y="1314000"/>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внобедренный треугольник 5">
            <a:extLst>
              <a:ext uri="{FF2B5EF4-FFF2-40B4-BE49-F238E27FC236}">
                <a16:creationId xmlns:a16="http://schemas.microsoft.com/office/drawing/2014/main" xmlns="" id="{5DF29FB0-2825-4E75-80D6-FDFD8999BD20}"/>
              </a:ext>
            </a:extLst>
          </p:cNvPr>
          <p:cNvSpPr/>
          <p:nvPr/>
        </p:nvSpPr>
        <p:spPr>
          <a:xfrm>
            <a:off x="11091000" y="1314001"/>
            <a:ext cx="1080890" cy="5544000"/>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Равнобедренный треугольник 6">
            <a:extLst>
              <a:ext uri="{FF2B5EF4-FFF2-40B4-BE49-F238E27FC236}">
                <a16:creationId xmlns:a16="http://schemas.microsoft.com/office/drawing/2014/main" xmlns="" id="{5DF29FB0-2825-4E75-80D6-FDFD8999BD20}"/>
              </a:ext>
            </a:extLst>
          </p:cNvPr>
          <p:cNvSpPr/>
          <p:nvPr/>
        </p:nvSpPr>
        <p:spPr>
          <a:xfrm rot="10800000">
            <a:off x="958" y="0"/>
            <a:ext cx="1080890" cy="5544000"/>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849" y="1134000"/>
            <a:ext cx="4544999" cy="5580000"/>
          </a:xfrm>
          <a:prstGeom prst="rect">
            <a:avLst/>
          </a:prstGeom>
        </p:spPr>
      </p:pic>
    </p:spTree>
    <p:extLst>
      <p:ext uri="{BB962C8B-B14F-4D97-AF65-F5344CB8AC3E}">
        <p14:creationId xmlns:p14="http://schemas.microsoft.com/office/powerpoint/2010/main" val="170927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0875FF-F6F1-4C90-BD98-F73FBD2155DA}"/>
              </a:ext>
            </a:extLst>
          </p:cNvPr>
          <p:cNvSpPr>
            <a:spLocks noGrp="1"/>
          </p:cNvSpPr>
          <p:nvPr>
            <p:ph type="title"/>
          </p:nvPr>
        </p:nvSpPr>
        <p:spPr>
          <a:xfrm>
            <a:off x="5041289" y="352970"/>
            <a:ext cx="7150711" cy="993875"/>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Рейтинг ТОП 7 лучших </a:t>
            </a:r>
            <a:r>
              <a:rPr lang="ru-RU" b="1" dirty="0" err="1">
                <a:latin typeface="Times New Roman" panose="02020603050405020304" pitchFamily="18" charset="0"/>
                <a:cs typeface="Times New Roman" panose="02020603050405020304" pitchFamily="18" charset="0"/>
              </a:rPr>
              <a:t>ботоксов</a:t>
            </a:r>
            <a:r>
              <a:rPr lang="ru-RU" b="1" dirty="0">
                <a:latin typeface="Times New Roman" panose="02020603050405020304" pitchFamily="18" charset="0"/>
                <a:cs typeface="Times New Roman" panose="02020603050405020304" pitchFamily="18" charset="0"/>
              </a:rPr>
              <a:t> для волос</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pSp>
        <p:nvGrpSpPr>
          <p:cNvPr id="34" name="Группа 33">
            <a:extLst>
              <a:ext uri="{FF2B5EF4-FFF2-40B4-BE49-F238E27FC236}">
                <a16:creationId xmlns:a16="http://schemas.microsoft.com/office/drawing/2014/main" xmlns="" id="{AEF00ED7-EB61-4855-99E7-88680A3C8882}"/>
              </a:ext>
            </a:extLst>
          </p:cNvPr>
          <p:cNvGrpSpPr/>
          <p:nvPr/>
        </p:nvGrpSpPr>
        <p:grpSpPr>
          <a:xfrm>
            <a:off x="5721122" y="1240036"/>
            <a:ext cx="3304683" cy="625900"/>
            <a:chOff x="5735638" y="1502309"/>
            <a:chExt cx="3304683" cy="625900"/>
          </a:xfrm>
        </p:grpSpPr>
        <p:sp>
          <p:nvSpPr>
            <p:cNvPr id="16" name="Шестиугольник 15">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BAA8038A-1D10-4573-ACBE-455978BC2E6B}"/>
                </a:ext>
              </a:extLst>
            </p:cNvPr>
            <p:cNvSpPr txBox="1"/>
            <p:nvPr/>
          </p:nvSpPr>
          <p:spPr>
            <a:xfrm>
              <a:off x="6456363" y="1543434"/>
              <a:ext cx="2583958" cy="584775"/>
            </a:xfrm>
            <a:prstGeom prst="rect">
              <a:avLst/>
            </a:prstGeom>
            <a:noFill/>
          </p:spPr>
          <p:txBody>
            <a:bodyPr wrap="square" rtlCol="0">
              <a:spAutoFit/>
            </a:bodyPr>
            <a:lstStyle/>
            <a:p>
              <a:r>
                <a:rPr lang="ru-RU" sz="3200" i="1" dirty="0">
                  <a:latin typeface="Times New Roman" panose="02020603050405020304" pitchFamily="18" charset="0"/>
                  <a:cs typeface="Times New Roman" panose="02020603050405020304" pitchFamily="18" charset="0"/>
                </a:rPr>
                <a:t>Honma </a:t>
              </a:r>
              <a:r>
                <a:rPr lang="ru-RU" sz="3200" i="1" dirty="0" smtClean="0">
                  <a:latin typeface="Times New Roman" panose="02020603050405020304" pitchFamily="18" charset="0"/>
                  <a:cs typeface="Times New Roman" panose="02020603050405020304" pitchFamily="18" charset="0"/>
                </a:rPr>
                <a:t>Tokyo</a:t>
              </a:r>
              <a:r>
                <a:rPr lang="ru-RU" sz="3200" b="1" dirty="0" smtClean="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a:solidFill>
                    <a:schemeClr val="bg1"/>
                  </a:solidFill>
                  <a:latin typeface="Times New Roman" panose="02020603050405020304" pitchFamily="18" charset="0"/>
                  <a:cs typeface="Times New Roman" panose="02020603050405020304" pitchFamily="18" charset="0"/>
                </a:rPr>
                <a:t>01</a:t>
              </a:r>
            </a:p>
          </p:txBody>
        </p:sp>
      </p:grpSp>
      <p:grpSp>
        <p:nvGrpSpPr>
          <p:cNvPr id="36" name="Группа 35">
            <a:extLst>
              <a:ext uri="{FF2B5EF4-FFF2-40B4-BE49-F238E27FC236}">
                <a16:creationId xmlns:a16="http://schemas.microsoft.com/office/drawing/2014/main" xmlns="" id="{AEF00ED7-EB61-4855-99E7-88680A3C8882}"/>
              </a:ext>
            </a:extLst>
          </p:cNvPr>
          <p:cNvGrpSpPr/>
          <p:nvPr/>
        </p:nvGrpSpPr>
        <p:grpSpPr>
          <a:xfrm>
            <a:off x="8887317" y="1902830"/>
            <a:ext cx="3304683" cy="1426120"/>
            <a:chOff x="5735638" y="1502309"/>
            <a:chExt cx="3304683" cy="1426120"/>
          </a:xfrm>
        </p:grpSpPr>
        <p:sp>
          <p:nvSpPr>
            <p:cNvPr id="37" name="Шестиугольник 36">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a16="http://schemas.microsoft.com/office/drawing/2014/main" xmlns="" id="{BAA8038A-1D10-4573-ACBE-455978BC2E6B}"/>
                </a:ext>
              </a:extLst>
            </p:cNvPr>
            <p:cNvSpPr txBox="1"/>
            <p:nvPr/>
          </p:nvSpPr>
          <p:spPr>
            <a:xfrm>
              <a:off x="6456363" y="1543434"/>
              <a:ext cx="2583958" cy="1384995"/>
            </a:xfrm>
            <a:prstGeom prst="rect">
              <a:avLst/>
            </a:prstGeom>
            <a:noFill/>
          </p:spPr>
          <p:txBody>
            <a:bodyPr wrap="square" rtlCol="0">
              <a:spAutoFit/>
            </a:bodyPr>
            <a:lstStyle/>
            <a:p>
              <a:r>
                <a:rPr lang="ru-RU" sz="3200" i="1" dirty="0" err="1">
                  <a:latin typeface="Times New Roman" panose="02020603050405020304" pitchFamily="18" charset="0"/>
                  <a:cs typeface="Times New Roman" panose="02020603050405020304" pitchFamily="18" charset="0"/>
                </a:rPr>
                <a:t>L’Oreal</a:t>
              </a:r>
              <a:r>
                <a:rPr lang="ru-RU" sz="3200" i="1" dirty="0">
                  <a:latin typeface="Times New Roman" panose="02020603050405020304" pitchFamily="18" charset="0"/>
                  <a:cs typeface="Times New Roman" panose="02020603050405020304" pitchFamily="18" charset="0"/>
                </a:rPr>
                <a:t> </a:t>
              </a:r>
              <a:r>
                <a:rPr lang="ru-RU" sz="3200" i="1" dirty="0" err="1" smtClean="0">
                  <a:latin typeface="Times New Roman" panose="02020603050405020304" pitchFamily="18" charset="0"/>
                  <a:cs typeface="Times New Roman" panose="02020603050405020304" pitchFamily="18" charset="0"/>
                </a:rPr>
                <a:t>Professionnel</a:t>
              </a:r>
              <a:endParaRPr lang="ru-RU" sz="3200" dirty="0">
                <a:latin typeface="Times New Roman" panose="02020603050405020304" pitchFamily="18" charset="0"/>
                <a:cs typeface="Times New Roman" panose="02020603050405020304" pitchFamily="18" charset="0"/>
              </a:endParaRPr>
            </a:p>
            <a:p>
              <a:r>
                <a:rPr lang="ru-RU" sz="2000" b="1" dirty="0" smtClean="0"/>
                <a:t> </a:t>
              </a:r>
              <a:endParaRPr lang="ru-RU" sz="2000" b="1" dirty="0"/>
            </a:p>
          </p:txBody>
        </p:sp>
        <p:sp>
          <p:nvSpPr>
            <p:cNvPr id="39" name="TextBox 38">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02</a:t>
              </a:r>
              <a:endParaRPr lang="ru-RU" sz="2400" b="1" dirty="0">
                <a:solidFill>
                  <a:schemeClr val="bg1"/>
                </a:solidFill>
                <a:latin typeface="Times New Roman" panose="02020603050405020304" pitchFamily="18" charset="0"/>
                <a:cs typeface="Times New Roman" panose="02020603050405020304" pitchFamily="18" charset="0"/>
              </a:endParaRPr>
            </a:p>
          </p:txBody>
        </p:sp>
      </p:grpSp>
      <p:grpSp>
        <p:nvGrpSpPr>
          <p:cNvPr id="40" name="Группа 39">
            <a:extLst>
              <a:ext uri="{FF2B5EF4-FFF2-40B4-BE49-F238E27FC236}">
                <a16:creationId xmlns:a16="http://schemas.microsoft.com/office/drawing/2014/main" xmlns="" id="{AEF00ED7-EB61-4855-99E7-88680A3C8882}"/>
              </a:ext>
            </a:extLst>
          </p:cNvPr>
          <p:cNvGrpSpPr/>
          <p:nvPr/>
        </p:nvGrpSpPr>
        <p:grpSpPr>
          <a:xfrm>
            <a:off x="5767029" y="2746037"/>
            <a:ext cx="3304683" cy="625900"/>
            <a:chOff x="5735638" y="1502309"/>
            <a:chExt cx="3304683" cy="625900"/>
          </a:xfrm>
        </p:grpSpPr>
        <p:sp>
          <p:nvSpPr>
            <p:cNvPr id="41" name="Шестиугольник 40">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a16="http://schemas.microsoft.com/office/drawing/2014/main" xmlns="" id="{BAA8038A-1D10-4573-ACBE-455978BC2E6B}"/>
                </a:ext>
              </a:extLst>
            </p:cNvPr>
            <p:cNvSpPr txBox="1"/>
            <p:nvPr/>
          </p:nvSpPr>
          <p:spPr>
            <a:xfrm>
              <a:off x="6456363" y="1543434"/>
              <a:ext cx="2583958" cy="584775"/>
            </a:xfrm>
            <a:prstGeom prst="rect">
              <a:avLst/>
            </a:prstGeom>
            <a:noFill/>
          </p:spPr>
          <p:txBody>
            <a:bodyPr wrap="square" rtlCol="0">
              <a:spAutoFit/>
            </a:bodyPr>
            <a:lstStyle/>
            <a:p>
              <a:r>
                <a:rPr lang="ru-RU" sz="3200" i="1" dirty="0" err="1" smtClean="0">
                  <a:latin typeface="Times New Roman" panose="02020603050405020304" pitchFamily="18" charset="0"/>
                  <a:cs typeface="Times New Roman" panose="02020603050405020304" pitchFamily="18" charset="0"/>
                </a:rPr>
                <a:t>Inoar</a:t>
              </a:r>
              <a:r>
                <a:rPr lang="ru-RU" sz="3200" b="1" dirty="0" smtClean="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03</a:t>
              </a:r>
              <a:endParaRPr lang="ru-RU" sz="2400" b="1" dirty="0">
                <a:solidFill>
                  <a:schemeClr val="bg1"/>
                </a:solidFill>
                <a:latin typeface="Times New Roman" panose="02020603050405020304" pitchFamily="18" charset="0"/>
                <a:cs typeface="Times New Roman" panose="02020603050405020304" pitchFamily="18" charset="0"/>
              </a:endParaRPr>
            </a:p>
          </p:txBody>
        </p:sp>
      </p:grpSp>
      <p:grpSp>
        <p:nvGrpSpPr>
          <p:cNvPr id="44" name="Группа 43">
            <a:extLst>
              <a:ext uri="{FF2B5EF4-FFF2-40B4-BE49-F238E27FC236}">
                <a16:creationId xmlns:a16="http://schemas.microsoft.com/office/drawing/2014/main" xmlns="" id="{AEF00ED7-EB61-4855-99E7-88680A3C8882}"/>
              </a:ext>
            </a:extLst>
          </p:cNvPr>
          <p:cNvGrpSpPr/>
          <p:nvPr/>
        </p:nvGrpSpPr>
        <p:grpSpPr>
          <a:xfrm>
            <a:off x="8950060" y="3553543"/>
            <a:ext cx="3304683" cy="625900"/>
            <a:chOff x="5735638" y="1502309"/>
            <a:chExt cx="3304683" cy="625900"/>
          </a:xfrm>
        </p:grpSpPr>
        <p:sp>
          <p:nvSpPr>
            <p:cNvPr id="45" name="Шестиугольник 44">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a16="http://schemas.microsoft.com/office/drawing/2014/main" xmlns="" id="{BAA8038A-1D10-4573-ACBE-455978BC2E6B}"/>
                </a:ext>
              </a:extLst>
            </p:cNvPr>
            <p:cNvSpPr txBox="1"/>
            <p:nvPr/>
          </p:nvSpPr>
          <p:spPr>
            <a:xfrm>
              <a:off x="6456363" y="1543434"/>
              <a:ext cx="2583958" cy="584775"/>
            </a:xfrm>
            <a:prstGeom prst="rect">
              <a:avLst/>
            </a:prstGeom>
            <a:noFill/>
          </p:spPr>
          <p:txBody>
            <a:bodyPr wrap="square" rtlCol="0">
              <a:spAutoFit/>
            </a:bodyPr>
            <a:lstStyle/>
            <a:p>
              <a:r>
                <a:rPr lang="ru-RU" sz="3200" i="1" dirty="0" err="1" smtClean="0">
                  <a:latin typeface="Times New Roman" panose="02020603050405020304" pitchFamily="18" charset="0"/>
                  <a:cs typeface="Times New Roman" panose="02020603050405020304" pitchFamily="18" charset="0"/>
                </a:rPr>
                <a:t>Tahe</a:t>
              </a:r>
              <a:r>
                <a:rPr lang="ru-RU" sz="3200" b="1" dirty="0" smtClean="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04</a:t>
              </a:r>
              <a:endParaRPr lang="ru-RU" sz="2400" b="1" dirty="0">
                <a:solidFill>
                  <a:schemeClr val="bg1"/>
                </a:solidFill>
                <a:latin typeface="Times New Roman" panose="02020603050405020304" pitchFamily="18" charset="0"/>
                <a:cs typeface="Times New Roman" panose="02020603050405020304" pitchFamily="18" charset="0"/>
              </a:endParaRPr>
            </a:p>
          </p:txBody>
        </p:sp>
      </p:grpSp>
      <p:grpSp>
        <p:nvGrpSpPr>
          <p:cNvPr id="48" name="Группа 47">
            <a:extLst>
              <a:ext uri="{FF2B5EF4-FFF2-40B4-BE49-F238E27FC236}">
                <a16:creationId xmlns:a16="http://schemas.microsoft.com/office/drawing/2014/main" xmlns="" id="{AEF00ED7-EB61-4855-99E7-88680A3C8882}"/>
              </a:ext>
            </a:extLst>
          </p:cNvPr>
          <p:cNvGrpSpPr/>
          <p:nvPr/>
        </p:nvGrpSpPr>
        <p:grpSpPr>
          <a:xfrm>
            <a:off x="5795464" y="4321423"/>
            <a:ext cx="3304683" cy="933677"/>
            <a:chOff x="5735638" y="1502309"/>
            <a:chExt cx="3304683" cy="933677"/>
          </a:xfrm>
        </p:grpSpPr>
        <p:sp>
          <p:nvSpPr>
            <p:cNvPr id="49" name="Шестиугольник 48">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xmlns="" id="{BAA8038A-1D10-4573-ACBE-455978BC2E6B}"/>
                </a:ext>
              </a:extLst>
            </p:cNvPr>
            <p:cNvSpPr txBox="1"/>
            <p:nvPr/>
          </p:nvSpPr>
          <p:spPr>
            <a:xfrm>
              <a:off x="6456363" y="1543434"/>
              <a:ext cx="2583958" cy="892552"/>
            </a:xfrm>
            <a:prstGeom prst="rect">
              <a:avLst/>
            </a:prstGeom>
            <a:noFill/>
          </p:spPr>
          <p:txBody>
            <a:bodyPr wrap="square" rtlCol="0">
              <a:spAutoFit/>
            </a:bodyPr>
            <a:lstStyle/>
            <a:p>
              <a:r>
                <a:rPr lang="ru-RU" sz="3200" i="1" dirty="0" err="1" smtClean="0">
                  <a:latin typeface="Times New Roman" panose="02020603050405020304" pitchFamily="18" charset="0"/>
                  <a:cs typeface="Times New Roman" panose="02020603050405020304" pitchFamily="18" charset="0"/>
                </a:rPr>
                <a:t>Felps</a:t>
              </a:r>
              <a:endParaRPr lang="ru-RU" sz="3200" dirty="0">
                <a:latin typeface="Times New Roman" panose="02020603050405020304" pitchFamily="18" charset="0"/>
                <a:cs typeface="Times New Roman" panose="02020603050405020304" pitchFamily="18" charset="0"/>
              </a:endParaRPr>
            </a:p>
            <a:p>
              <a:r>
                <a:rPr lang="ru-RU" sz="2000" b="1" dirty="0" smtClean="0"/>
                <a:t> </a:t>
              </a:r>
              <a:endParaRPr lang="ru-RU" sz="2000" b="1" dirty="0"/>
            </a:p>
          </p:txBody>
        </p:sp>
        <p:sp>
          <p:nvSpPr>
            <p:cNvPr id="51" name="TextBox 50">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05</a:t>
              </a:r>
              <a:endParaRPr lang="ru-RU" sz="2400" b="1" dirty="0">
                <a:solidFill>
                  <a:schemeClr val="bg1"/>
                </a:solidFill>
                <a:latin typeface="Times New Roman" panose="02020603050405020304" pitchFamily="18" charset="0"/>
                <a:cs typeface="Times New Roman" panose="02020603050405020304" pitchFamily="18" charset="0"/>
              </a:endParaRPr>
            </a:p>
          </p:txBody>
        </p:sp>
      </p:grpSp>
      <p:grpSp>
        <p:nvGrpSpPr>
          <p:cNvPr id="52" name="Группа 51">
            <a:extLst>
              <a:ext uri="{FF2B5EF4-FFF2-40B4-BE49-F238E27FC236}">
                <a16:creationId xmlns:a16="http://schemas.microsoft.com/office/drawing/2014/main" xmlns="" id="{AEF00ED7-EB61-4855-99E7-88680A3C8882}"/>
              </a:ext>
            </a:extLst>
          </p:cNvPr>
          <p:cNvGrpSpPr/>
          <p:nvPr/>
        </p:nvGrpSpPr>
        <p:grpSpPr>
          <a:xfrm>
            <a:off x="8913373" y="5005697"/>
            <a:ext cx="3304683" cy="625900"/>
            <a:chOff x="5735638" y="1502309"/>
            <a:chExt cx="3304683" cy="625900"/>
          </a:xfrm>
        </p:grpSpPr>
        <p:sp>
          <p:nvSpPr>
            <p:cNvPr id="53" name="Шестиугольник 52">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xmlns="" id="{BAA8038A-1D10-4573-ACBE-455978BC2E6B}"/>
                </a:ext>
              </a:extLst>
            </p:cNvPr>
            <p:cNvSpPr txBox="1"/>
            <p:nvPr/>
          </p:nvSpPr>
          <p:spPr>
            <a:xfrm>
              <a:off x="6456363" y="1543434"/>
              <a:ext cx="2583958" cy="584775"/>
            </a:xfrm>
            <a:prstGeom prst="rect">
              <a:avLst/>
            </a:prstGeom>
            <a:noFill/>
          </p:spPr>
          <p:txBody>
            <a:bodyPr wrap="square" rtlCol="0">
              <a:spAutoFit/>
            </a:bodyPr>
            <a:lstStyle/>
            <a:p>
              <a:r>
                <a:rPr lang="ru-RU" sz="3200" i="1" dirty="0" smtClean="0">
                  <a:latin typeface="Times New Roman" panose="02020603050405020304" pitchFamily="18" charset="0"/>
                  <a:cs typeface="Times New Roman" panose="02020603050405020304" pitchFamily="18" charset="0"/>
                </a:rPr>
                <a:t>NEXXT</a:t>
              </a:r>
              <a:r>
                <a:rPr lang="ru-RU" sz="3200" b="1" dirty="0" smtClean="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06</a:t>
              </a:r>
              <a:endParaRPr lang="ru-RU" sz="2400" b="1" dirty="0">
                <a:solidFill>
                  <a:schemeClr val="bg1"/>
                </a:solidFill>
                <a:latin typeface="Times New Roman" panose="02020603050405020304" pitchFamily="18" charset="0"/>
                <a:cs typeface="Times New Roman" panose="02020603050405020304" pitchFamily="18" charset="0"/>
              </a:endParaRPr>
            </a:p>
          </p:txBody>
        </p:sp>
      </p:grpSp>
      <p:grpSp>
        <p:nvGrpSpPr>
          <p:cNvPr id="56" name="Группа 55">
            <a:extLst>
              <a:ext uri="{FF2B5EF4-FFF2-40B4-BE49-F238E27FC236}">
                <a16:creationId xmlns:a16="http://schemas.microsoft.com/office/drawing/2014/main" xmlns="" id="{AEF00ED7-EB61-4855-99E7-88680A3C8882}"/>
              </a:ext>
            </a:extLst>
          </p:cNvPr>
          <p:cNvGrpSpPr/>
          <p:nvPr/>
        </p:nvGrpSpPr>
        <p:grpSpPr>
          <a:xfrm>
            <a:off x="5769608" y="5727333"/>
            <a:ext cx="3304683" cy="1426120"/>
            <a:chOff x="5735638" y="1502309"/>
            <a:chExt cx="3304683" cy="1426120"/>
          </a:xfrm>
        </p:grpSpPr>
        <p:sp>
          <p:nvSpPr>
            <p:cNvPr id="57" name="Шестиугольник 56">
              <a:extLst>
                <a:ext uri="{FF2B5EF4-FFF2-40B4-BE49-F238E27FC236}">
                  <a16:creationId xmlns:a16="http://schemas.microsoft.com/office/drawing/2014/main" xmlns="" id="{FCA4A868-293A-445E-A75A-48A817C734EA}"/>
                </a:ext>
              </a:extLst>
            </p:cNvPr>
            <p:cNvSpPr/>
            <p:nvPr/>
          </p:nvSpPr>
          <p:spPr>
            <a:xfrm>
              <a:off x="5735638" y="1502309"/>
              <a:ext cx="587465" cy="50643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a16="http://schemas.microsoft.com/office/drawing/2014/main" xmlns="" id="{BAA8038A-1D10-4573-ACBE-455978BC2E6B}"/>
                </a:ext>
              </a:extLst>
            </p:cNvPr>
            <p:cNvSpPr txBox="1"/>
            <p:nvPr/>
          </p:nvSpPr>
          <p:spPr>
            <a:xfrm>
              <a:off x="6456363" y="1543434"/>
              <a:ext cx="2583958" cy="1384995"/>
            </a:xfrm>
            <a:prstGeom prst="rect">
              <a:avLst/>
            </a:prstGeom>
            <a:noFill/>
          </p:spPr>
          <p:txBody>
            <a:bodyPr wrap="square" rtlCol="0">
              <a:spAutoFit/>
            </a:bodyPr>
            <a:lstStyle/>
            <a:p>
              <a:r>
                <a:rPr lang="ru-RU" sz="3200" i="1" dirty="0" err="1">
                  <a:latin typeface="Times New Roman" panose="02020603050405020304" pitchFamily="18" charset="0"/>
                  <a:cs typeface="Times New Roman" panose="02020603050405020304" pitchFamily="18" charset="0"/>
                </a:rPr>
                <a:t>Fox</a:t>
              </a:r>
              <a:r>
                <a:rPr lang="ru-RU" sz="3200" i="1" dirty="0">
                  <a:latin typeface="Times New Roman" panose="02020603050405020304" pitchFamily="18" charset="0"/>
                  <a:cs typeface="Times New Roman" panose="02020603050405020304" pitchFamily="18" charset="0"/>
                </a:rPr>
                <a:t> </a:t>
              </a:r>
              <a:r>
                <a:rPr lang="ru-RU" sz="3200" i="1" dirty="0" err="1" smtClean="0">
                  <a:latin typeface="Times New Roman" panose="02020603050405020304" pitchFamily="18" charset="0"/>
                  <a:cs typeface="Times New Roman" panose="02020603050405020304" pitchFamily="18" charset="0"/>
                </a:rPr>
                <a:t>Professional</a:t>
              </a:r>
              <a:endParaRPr lang="ru-RU" sz="3200" dirty="0">
                <a:latin typeface="Times New Roman" panose="02020603050405020304" pitchFamily="18" charset="0"/>
                <a:cs typeface="Times New Roman" panose="02020603050405020304" pitchFamily="18" charset="0"/>
              </a:endParaRPr>
            </a:p>
            <a:p>
              <a:r>
                <a:rPr lang="ru-RU" sz="2000" b="1" dirty="0" smtClean="0"/>
                <a:t> </a:t>
              </a:r>
              <a:endParaRPr lang="ru-RU" sz="2000" b="1" dirty="0"/>
            </a:p>
          </p:txBody>
        </p:sp>
        <p:sp>
          <p:nvSpPr>
            <p:cNvPr id="59" name="TextBox 58">
              <a:extLst>
                <a:ext uri="{FF2B5EF4-FFF2-40B4-BE49-F238E27FC236}">
                  <a16:creationId xmlns:a16="http://schemas.microsoft.com/office/drawing/2014/main" xmlns="" id="{C2827FF5-CDB5-492F-BE7B-25C07E2CA49C}"/>
                </a:ext>
              </a:extLst>
            </p:cNvPr>
            <p:cNvSpPr txBox="1"/>
            <p:nvPr/>
          </p:nvSpPr>
          <p:spPr>
            <a:xfrm>
              <a:off x="5781545" y="1524554"/>
              <a:ext cx="495649" cy="461665"/>
            </a:xfrm>
            <a:prstGeom prst="rect">
              <a:avLst/>
            </a:prstGeom>
            <a:noFill/>
          </p:spPr>
          <p:txBody>
            <a:bodyPr wrap="none" rtlCol="0">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07</a:t>
              </a:r>
              <a:endParaRPr lang="ru-RU" sz="2400" b="1" dirty="0">
                <a:solidFill>
                  <a:schemeClr val="bg1"/>
                </a:solidFill>
                <a:latin typeface="Times New Roman" panose="02020603050405020304" pitchFamily="18" charset="0"/>
                <a:cs typeface="Times New Roman" panose="02020603050405020304" pitchFamily="18" charset="0"/>
              </a:endParaRPr>
            </a:p>
          </p:txBody>
        </p:sp>
      </p:grpSp>
      <p:sp>
        <p:nvSpPr>
          <p:cNvPr id="60" name="TextBox 59">
            <a:extLst>
              <a:ext uri="{FF2B5EF4-FFF2-40B4-BE49-F238E27FC236}">
                <a16:creationId xmlns:a16="http://schemas.microsoft.com/office/drawing/2014/main" xmlns="" id="{17B0A06D-BE18-42F6-B6FD-5711770E378C}"/>
              </a:ext>
            </a:extLst>
          </p:cNvPr>
          <p:cNvSpPr txBox="1"/>
          <p:nvPr/>
        </p:nvSpPr>
        <p:spPr>
          <a:xfrm>
            <a:off x="8667696" y="5948186"/>
            <a:ext cx="3711277" cy="1015663"/>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Источник: Выбираем </a:t>
            </a:r>
            <a:r>
              <a:rPr lang="ru-RU" sz="1200" dirty="0">
                <a:latin typeface="Times New Roman" panose="02020603050405020304" pitchFamily="18" charset="0"/>
                <a:cs typeface="Times New Roman" panose="02020603050405020304" pitchFamily="18" charset="0"/>
              </a:rPr>
              <a:t>лучший </a:t>
            </a:r>
            <a:r>
              <a:rPr lang="ru-RU" sz="1200" dirty="0" err="1">
                <a:latin typeface="Times New Roman" panose="02020603050405020304" pitchFamily="18" charset="0"/>
                <a:cs typeface="Times New Roman" panose="02020603050405020304" pitchFamily="18" charset="0"/>
              </a:rPr>
              <a:t>ботокс</a:t>
            </a:r>
            <a:r>
              <a:rPr lang="ru-RU" sz="1200" dirty="0">
                <a:latin typeface="Times New Roman" panose="02020603050405020304" pitchFamily="18" charset="0"/>
                <a:cs typeface="Times New Roman" panose="02020603050405020304" pitchFamily="18" charset="0"/>
              </a:rPr>
              <a:t> для волос: рейтинг ТОП 7, техника проведения процедуры, отзывы[Электронная версия][Ресурс</a:t>
            </a:r>
            <a:r>
              <a:rPr lang="ru-RU" sz="1200" dirty="0" smtClean="0">
                <a:latin typeface="Times New Roman" panose="02020603050405020304" pitchFamily="18" charset="0"/>
                <a:cs typeface="Times New Roman" panose="02020603050405020304" pitchFamily="18" charset="0"/>
              </a:rPr>
              <a:t>: https</a:t>
            </a:r>
            <a:r>
              <a:rPr lang="ru-RU" sz="1200" dirty="0">
                <a:latin typeface="Times New Roman" panose="02020603050405020304" pitchFamily="18" charset="0"/>
                <a:cs typeface="Times New Roman" panose="02020603050405020304" pitchFamily="18" charset="0"/>
              </a:rPr>
              <a:t>://obzorus.com/7-luchshih-botoksov-dlya-volos/]</a:t>
            </a:r>
          </a:p>
          <a:p>
            <a:endParaRPr lang="ru-RU" sz="1200" dirty="0">
              <a:latin typeface="Times New Roman" panose="02020603050405020304" pitchFamily="18" charset="0"/>
              <a:cs typeface="Times New Roman" panose="02020603050405020304" pitchFamily="18" charset="0"/>
            </a:endParaRPr>
          </a:p>
        </p:txBody>
      </p:sp>
      <p:pic>
        <p:nvPicPr>
          <p:cNvPr id="1026" name="Picture 2" descr="https://101hairtips.com/wp-content/uploads/f/d/a/fdae32e25a912f48c2a8232fac74e1ce.jpg"/>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6904" r="69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4055" r="4055"/>
          <a:stretch>
            <a:fillRect/>
          </a:stretch>
        </p:blipFill>
        <p:spPr/>
      </p:pic>
      <p:pic>
        <p:nvPicPr>
          <p:cNvPr id="61" name="Рисунок 60"/>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5756" r="15756"/>
          <a:stretch/>
        </p:blipFill>
        <p:spPr>
          <a:prstGeom prst="rect">
            <a:avLst/>
          </a:prstGeom>
        </p:spPr>
      </p:pic>
      <p:pic>
        <p:nvPicPr>
          <p:cNvPr id="62" name="Рисунок 61"/>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15756" r="15756"/>
          <a:stretch/>
        </p:blipFill>
        <p:spPr>
          <a:prstGeom prst="rect">
            <a:avLst/>
          </a:prstGeom>
        </p:spPr>
      </p:pic>
      <p:sp>
        <p:nvSpPr>
          <p:cNvPr id="63" name="Равнобедренный треугольник 62">
            <a:extLst>
              <a:ext uri="{FF2B5EF4-FFF2-40B4-BE49-F238E27FC236}">
                <a16:creationId xmlns:a16="http://schemas.microsoft.com/office/drawing/2014/main" xmlns="" id="{5DF29FB0-2825-4E75-80D6-FDFD8999BD20}"/>
              </a:ext>
            </a:extLst>
          </p:cNvPr>
          <p:cNvSpPr/>
          <p:nvPr/>
        </p:nvSpPr>
        <p:spPr>
          <a:xfrm rot="10800000">
            <a:off x="958" y="0"/>
            <a:ext cx="875042" cy="5544000"/>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07244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000" y="187325"/>
            <a:ext cx="5039825" cy="16002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Характеристика ботокса для волос Honma Tokyo (Япония)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784953880"/>
              </p:ext>
            </p:extLst>
          </p:nvPr>
        </p:nvGraphicFramePr>
        <p:xfrm>
          <a:off x="5340273" y="2169000"/>
          <a:ext cx="6740726"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p:cNvSpPr>
            <a:spLocks noGrp="1"/>
          </p:cNvSpPr>
          <p:nvPr>
            <p:ph type="body" sz="half" idx="2"/>
          </p:nvPr>
        </p:nvSpPr>
        <p:spPr/>
        <p:txBody>
          <a:bodyPr/>
          <a:lstStyle/>
          <a:p>
            <a:endParaRPr lang="ru-RU" dirty="0"/>
          </a:p>
        </p:txBody>
      </p:sp>
      <p:sp>
        <p:nvSpPr>
          <p:cNvPr id="8" name="Прямоугольник 7"/>
          <p:cNvSpPr/>
          <p:nvPr/>
        </p:nvSpPr>
        <p:spPr>
          <a:xfrm>
            <a:off x="5141299" y="9904"/>
            <a:ext cx="6884999" cy="2585323"/>
          </a:xfrm>
          <a:prstGeom prst="rect">
            <a:avLst/>
          </a:prstGeom>
        </p:spPr>
        <p:txBody>
          <a:bodyPr wrap="square">
            <a:spAutoFit/>
          </a:bodyPr>
          <a:lstStyle/>
          <a:p>
            <a:pPr algn="ctr"/>
            <a:r>
              <a:rPr lang="ru-RU"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Данная линейка разработана специально для обладательниц непослушных, пушистых и вьющихся прядей, которым сложно придать привлекательный и здоровый вид. Продукт призван сделать пряди зеркально-гладкими, шелковистыми на ощупь, а также справиться с проблемой посеченных кончиков и неоднородного цвета после окрашивания. Естественно, в случае с кудрявой шевелюрой не стоит ожидать, что средство распрямит завитки, словно утюжок, но он обеспечит волосам ухоженный вид и невероятный блеск.</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994" y="1539000"/>
            <a:ext cx="5023831" cy="5092488"/>
          </a:xfrm>
          <a:prstGeom prst="rect">
            <a:avLst/>
          </a:prstGeom>
        </p:spPr>
      </p:pic>
      <p:sp>
        <p:nvSpPr>
          <p:cNvPr id="10" name="Прямоугольный треугольник 9">
            <a:extLst>
              <a:ext uri="{FF2B5EF4-FFF2-40B4-BE49-F238E27FC236}">
                <a16:creationId xmlns:a16="http://schemas.microsoft.com/office/drawing/2014/main" xmlns="" id="{5DF29FB0-2825-4E75-80D6-FDFD8999BD20}"/>
              </a:ext>
            </a:extLst>
          </p:cNvPr>
          <p:cNvSpPr/>
          <p:nvPr/>
        </p:nvSpPr>
        <p:spPr>
          <a:xfrm>
            <a:off x="23668" y="0"/>
            <a:ext cx="1080890" cy="68558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86376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000" y="187325"/>
            <a:ext cx="5310000" cy="1600200"/>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Характеристика ботокса для волос </a:t>
            </a:r>
            <a:r>
              <a:rPr lang="ru-RU" b="1" dirty="0" err="1">
                <a:latin typeface="Times New Roman" panose="02020603050405020304" pitchFamily="18" charset="0"/>
                <a:cs typeface="Times New Roman" panose="02020603050405020304" pitchFamily="18" charset="0"/>
              </a:rPr>
              <a:t>L’Oreal</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Professionnel</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(Франция)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770134790"/>
              </p:ext>
            </p:extLst>
          </p:nvPr>
        </p:nvGraphicFramePr>
        <p:xfrm>
          <a:off x="5445949" y="2259000"/>
          <a:ext cx="6172200" cy="468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5330825" y="187325"/>
            <a:ext cx="6861175" cy="2400657"/>
          </a:xfrm>
          <a:prstGeom prst="rect">
            <a:avLst/>
          </a:prstGeom>
        </p:spPr>
        <p:txBody>
          <a:bodyPr wrap="square">
            <a:spAutoFit/>
          </a:bodyPr>
          <a:lstStyle/>
          <a:p>
            <a:pPr algn="ctr">
              <a:lnSpc>
                <a:spcPts val="2040"/>
              </a:lnSpc>
              <a:spcAft>
                <a:spcPts val="1800"/>
              </a:spcAft>
            </a:pPr>
            <a:r>
              <a:rPr lang="ru-RU"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Средство способно встраиваться в кератин волоса и находиться там достаточно длительное время. Молекула при намокании разветвляется, а при последующем высыхании затвердевает в таком виде. Данная реакция помогает создать каркас для волосяного стержня, поддержать его. Локоны распрямляются, состав выравнивается. Применение препарата показано тонким, редким, ослабленным поврежденным волосам. Шевелюра после процедуры ботокса становится шелковистой, гладкой, блестящей. </a:t>
            </a:r>
            <a:r>
              <a:rPr lang="ru-RU" dirty="0" smtClean="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Локоны- </a:t>
            </a:r>
            <a:r>
              <a:rPr lang="ru-RU"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крепкими, упругими, послушными, струящимися.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698" y="2124000"/>
            <a:ext cx="4352604" cy="4341475"/>
          </a:xfrm>
          <a:prstGeom prst="rect">
            <a:avLst/>
          </a:prstGeom>
        </p:spPr>
      </p:pic>
    </p:spTree>
    <p:extLst>
      <p:ext uri="{BB962C8B-B14F-4D97-AF65-F5344CB8AC3E}">
        <p14:creationId xmlns:p14="http://schemas.microsoft.com/office/powerpoint/2010/main" val="1530801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1271</Words>
  <Application>Microsoft Office PowerPoint</Application>
  <PresentationFormat>Широкоэкранный</PresentationFormat>
  <Paragraphs>118</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Ботокс для волос рекомендуется в следующих случаях</vt:lpstr>
      <vt:lpstr>Состав и принцип действия ботокса для волос </vt:lpstr>
      <vt:lpstr>Виды технологий ботокса для волос</vt:lpstr>
      <vt:lpstr>Рейтинг ТОП 7 лучших ботоксов для волос </vt:lpstr>
      <vt:lpstr>Характеристика ботокса для волос Honma Tokyo (Япония) </vt:lpstr>
      <vt:lpstr>Характеристика ботокса для волос L’Oreal Professionnel (Франция) </vt:lpstr>
      <vt:lpstr>Характеристика ботокса для волос Inoar (Бразилия) </vt:lpstr>
      <vt:lpstr>Характеристика ботокса для волос Tahe (Испания) </vt:lpstr>
      <vt:lpstr>Характеристика ботокса для волос Felps (Испания) </vt:lpstr>
      <vt:lpstr>Характеристика ботокса для волос NEXXT (Германия) </vt:lpstr>
      <vt:lpstr>Характеристика ботокса для волос Fox Professional (Бразилия)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Пользователь</cp:lastModifiedBy>
  <cp:revision>76</cp:revision>
  <dcterms:created xsi:type="dcterms:W3CDTF">2020-06-06T17:14:33Z</dcterms:created>
  <dcterms:modified xsi:type="dcterms:W3CDTF">2022-07-07T17:57:42Z</dcterms:modified>
</cp:coreProperties>
</file>